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7CF_F780E60E.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omments/modernComment_81B_15A674A0.xml" ContentType="application/vnd.ms-powerpoint.comments+xml"/>
  <Override PartName="/ppt/notesSlides/notesSlide41.xml" ContentType="application/vnd.openxmlformats-officedocument.presentationml.notesSlide+xml"/>
  <Override PartName="/ppt/comments/modernComment_81C_EFBB94B1.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notesMasterIdLst>
    <p:notesMasterId r:id="rId57"/>
  </p:notesMasterIdLst>
  <p:sldIdLst>
    <p:sldId id="301" r:id="rId2"/>
    <p:sldId id="256" r:id="rId3"/>
    <p:sldId id="1999" r:id="rId4"/>
    <p:sldId id="258" r:id="rId5"/>
    <p:sldId id="265" r:id="rId6"/>
    <p:sldId id="257" r:id="rId7"/>
    <p:sldId id="259" r:id="rId8"/>
    <p:sldId id="266" r:id="rId9"/>
    <p:sldId id="260" r:id="rId10"/>
    <p:sldId id="267" r:id="rId11"/>
    <p:sldId id="268" r:id="rId12"/>
    <p:sldId id="270" r:id="rId13"/>
    <p:sldId id="269" r:id="rId14"/>
    <p:sldId id="272" r:id="rId15"/>
    <p:sldId id="2077" r:id="rId16"/>
    <p:sldId id="273" r:id="rId17"/>
    <p:sldId id="274" r:id="rId18"/>
    <p:sldId id="261" r:id="rId19"/>
    <p:sldId id="276" r:id="rId20"/>
    <p:sldId id="275" r:id="rId21"/>
    <p:sldId id="277" r:id="rId22"/>
    <p:sldId id="278" r:id="rId23"/>
    <p:sldId id="294" r:id="rId24"/>
    <p:sldId id="279" r:id="rId25"/>
    <p:sldId id="262" r:id="rId26"/>
    <p:sldId id="283" r:id="rId27"/>
    <p:sldId id="284" r:id="rId28"/>
    <p:sldId id="282" r:id="rId29"/>
    <p:sldId id="281" r:id="rId30"/>
    <p:sldId id="285" r:id="rId31"/>
    <p:sldId id="286" r:id="rId32"/>
    <p:sldId id="287" r:id="rId33"/>
    <p:sldId id="288" r:id="rId34"/>
    <p:sldId id="289" r:id="rId35"/>
    <p:sldId id="263" r:id="rId36"/>
    <p:sldId id="290" r:id="rId37"/>
    <p:sldId id="292" r:id="rId38"/>
    <p:sldId id="297" r:id="rId39"/>
    <p:sldId id="295" r:id="rId40"/>
    <p:sldId id="296" r:id="rId41"/>
    <p:sldId id="298" r:id="rId42"/>
    <p:sldId id="299" r:id="rId43"/>
    <p:sldId id="291" r:id="rId44"/>
    <p:sldId id="293" r:id="rId45"/>
    <p:sldId id="300" r:id="rId46"/>
    <p:sldId id="302" r:id="rId47"/>
    <p:sldId id="306" r:id="rId48"/>
    <p:sldId id="309" r:id="rId49"/>
    <p:sldId id="307" r:id="rId50"/>
    <p:sldId id="308" r:id="rId51"/>
    <p:sldId id="264" r:id="rId52"/>
    <p:sldId id="310" r:id="rId53"/>
    <p:sldId id="311" r:id="rId54"/>
    <p:sldId id="2075" r:id="rId55"/>
    <p:sldId id="2076"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96255C-8D02-E2FB-3C62-6D19E965BC8B}" name="Sy Brand" initials="SB" userId="S::sybrand@microsoft.com::88b4ffa4-f5a4-4dc2-a281-9fa464983e49"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0331C5-9915-40EB-A01B-994B4D35A2A7}" v="1344" dt="2021-10-27T20:31:46.007"/>
    <p1510:client id="{49591A43-EED4-BF7B-C38E-54B301E01DED}" v="1" dt="2021-10-28T05:14:15.0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58" autoAdjust="0"/>
    <p:restoredTop sz="61826" autoAdjust="0"/>
  </p:normalViewPr>
  <p:slideViewPr>
    <p:cSldViewPr snapToGrid="0">
      <p:cViewPr varScale="1">
        <p:scale>
          <a:sx n="101" d="100"/>
          <a:sy n="101" d="100"/>
        </p:scale>
        <p:origin x="209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ya Natsuhara" userId="S::minatsuh@microsoft.com::30dd0a00-2a4d-4900-a01c-b948cf80ae34" providerId="AD" clId="Web-{1DBA0243-3EB0-AEC0-1E2D-273A3E9143E4}"/>
    <pc:docChg chg="modSld">
      <pc:chgData name="Miya Natsuhara" userId="S::minatsuh@microsoft.com::30dd0a00-2a4d-4900-a01c-b948cf80ae34" providerId="AD" clId="Web-{1DBA0243-3EB0-AEC0-1E2D-273A3E9143E4}" dt="2021-10-19T06:55:51.821" v="686" actId="20577"/>
      <pc:docMkLst>
        <pc:docMk/>
      </pc:docMkLst>
      <pc:sldChg chg="modSp">
        <pc:chgData name="Miya Natsuhara" userId="S::minatsuh@microsoft.com::30dd0a00-2a4d-4900-a01c-b948cf80ae34" providerId="AD" clId="Web-{1DBA0243-3EB0-AEC0-1E2D-273A3E9143E4}" dt="2021-10-19T04:45:29.256" v="0" actId="20577"/>
        <pc:sldMkLst>
          <pc:docMk/>
          <pc:sldMk cId="109857222" sldId="256"/>
        </pc:sldMkLst>
        <pc:spChg chg="mod">
          <ac:chgData name="Miya Natsuhara" userId="S::minatsuh@microsoft.com::30dd0a00-2a4d-4900-a01c-b948cf80ae34" providerId="AD" clId="Web-{1DBA0243-3EB0-AEC0-1E2D-273A3E9143E4}" dt="2021-10-19T04:45:29.256" v="0" actId="20577"/>
          <ac:spMkLst>
            <pc:docMk/>
            <pc:sldMk cId="109857222" sldId="256"/>
            <ac:spMk id="3" creationId="{00000000-0000-0000-0000-000000000000}"/>
          </ac:spMkLst>
        </pc:spChg>
      </pc:sldChg>
      <pc:sldChg chg="addSp delSp modSp mod modClrScheme chgLayout">
        <pc:chgData name="Miya Natsuhara" userId="S::minatsuh@microsoft.com::30dd0a00-2a4d-4900-a01c-b948cf80ae34" providerId="AD" clId="Web-{1DBA0243-3EB0-AEC0-1E2D-273A3E9143E4}" dt="2021-10-19T06:55:51.821" v="686" actId="20577"/>
        <pc:sldMkLst>
          <pc:docMk/>
          <pc:sldMk cId="417318421" sldId="283"/>
        </pc:sldMkLst>
        <pc:spChg chg="mod ord">
          <ac:chgData name="Miya Natsuhara" userId="S::minatsuh@microsoft.com::30dd0a00-2a4d-4900-a01c-b948cf80ae34" providerId="AD" clId="Web-{1DBA0243-3EB0-AEC0-1E2D-273A3E9143E4}" dt="2021-10-19T06:51:37.867" v="673" actId="14100"/>
          <ac:spMkLst>
            <pc:docMk/>
            <pc:sldMk cId="417318421" sldId="283"/>
            <ac:spMk id="2" creationId="{C5768EFE-AA54-4EAA-90CB-4DC2CED2B92B}"/>
          </ac:spMkLst>
        </pc:spChg>
        <pc:spChg chg="mod ord">
          <ac:chgData name="Miya Natsuhara" userId="S::minatsuh@microsoft.com::30dd0a00-2a4d-4900-a01c-b948cf80ae34" providerId="AD" clId="Web-{1DBA0243-3EB0-AEC0-1E2D-273A3E9143E4}" dt="2021-10-19T06:55:51.821" v="686" actId="20577"/>
          <ac:spMkLst>
            <pc:docMk/>
            <pc:sldMk cId="417318421" sldId="283"/>
            <ac:spMk id="3" creationId="{ACE03718-6984-49C2-AA6F-D25A52EDE04D}"/>
          </ac:spMkLst>
        </pc:spChg>
        <pc:spChg chg="del mod ord">
          <ac:chgData name="Miya Natsuhara" userId="S::minatsuh@microsoft.com::30dd0a00-2a4d-4900-a01c-b948cf80ae34" providerId="AD" clId="Web-{1DBA0243-3EB0-AEC0-1E2D-273A3E9143E4}" dt="2021-10-19T06:29:16.164" v="308"/>
          <ac:spMkLst>
            <pc:docMk/>
            <pc:sldMk cId="417318421" sldId="283"/>
            <ac:spMk id="4" creationId="{E7AE2D73-FB10-43AF-857D-1E13C78D5D95}"/>
          </ac:spMkLst>
        </pc:spChg>
        <pc:spChg chg="del mod ord">
          <ac:chgData name="Miya Natsuhara" userId="S::minatsuh@microsoft.com::30dd0a00-2a4d-4900-a01c-b948cf80ae34" providerId="AD" clId="Web-{1DBA0243-3EB0-AEC0-1E2D-273A3E9143E4}" dt="2021-10-19T06:29:23.680" v="310"/>
          <ac:spMkLst>
            <pc:docMk/>
            <pc:sldMk cId="417318421" sldId="283"/>
            <ac:spMk id="5" creationId="{346BD3C9-6D5E-4DF2-8E8F-CDCA970070D9}"/>
          </ac:spMkLst>
        </pc:spChg>
        <pc:spChg chg="del">
          <ac:chgData name="Miya Natsuhara" userId="S::minatsuh@microsoft.com::30dd0a00-2a4d-4900-a01c-b948cf80ae34" providerId="AD" clId="Web-{1DBA0243-3EB0-AEC0-1E2D-273A3E9143E4}" dt="2021-10-19T06:24:12.988" v="27"/>
          <ac:spMkLst>
            <pc:docMk/>
            <pc:sldMk cId="417318421" sldId="283"/>
            <ac:spMk id="6" creationId="{678894F6-91CA-491E-ADF8-B5BF94B29299}"/>
          </ac:spMkLst>
        </pc:spChg>
        <pc:spChg chg="mod ord">
          <ac:chgData name="Miya Natsuhara" userId="S::minatsuh@microsoft.com::30dd0a00-2a4d-4900-a01c-b948cf80ae34" providerId="AD" clId="Web-{1DBA0243-3EB0-AEC0-1E2D-273A3E9143E4}" dt="2021-10-19T06:29:08.398" v="307"/>
          <ac:spMkLst>
            <pc:docMk/>
            <pc:sldMk cId="417318421" sldId="283"/>
            <ac:spMk id="7" creationId="{476E546A-67ED-460D-871A-50C967B2ACDD}"/>
          </ac:spMkLst>
        </pc:spChg>
        <pc:graphicFrameChg chg="add mod ord modGraphic">
          <ac:chgData name="Miya Natsuhara" userId="S::minatsuh@microsoft.com::30dd0a00-2a4d-4900-a01c-b948cf80ae34" providerId="AD" clId="Web-{1DBA0243-3EB0-AEC0-1E2D-273A3E9143E4}" dt="2021-10-19T06:46:11.237" v="543"/>
          <ac:graphicFrameMkLst>
            <pc:docMk/>
            <pc:sldMk cId="417318421" sldId="283"/>
            <ac:graphicFrameMk id="8" creationId="{8C42EF5C-045B-4E74-9FC8-B467C126237A}"/>
          </ac:graphicFrameMkLst>
        </pc:graphicFrameChg>
      </pc:sldChg>
    </pc:docChg>
  </pc:docChgLst>
  <pc:docChgLst>
    <pc:chgData clId="Web-{E1D85DE5-1DD5-10DC-EBC4-21DD49D11C16}"/>
    <pc:docChg chg="modSld">
      <pc:chgData name="" userId="" providerId="" clId="Web-{E1D85DE5-1DD5-10DC-EBC4-21DD49D11C16}" dt="2021-10-14T23:33:49.872" v="1" actId="20577"/>
      <pc:docMkLst>
        <pc:docMk/>
      </pc:docMkLst>
      <pc:sldChg chg="modSp">
        <pc:chgData name="" userId="" providerId="" clId="Web-{E1D85DE5-1DD5-10DC-EBC4-21DD49D11C16}" dt="2021-10-14T23:33:49.872" v="1" actId="20577"/>
        <pc:sldMkLst>
          <pc:docMk/>
          <pc:sldMk cId="109857222" sldId="256"/>
        </pc:sldMkLst>
        <pc:spChg chg="mod">
          <ac:chgData name="" userId="" providerId="" clId="Web-{E1D85DE5-1DD5-10DC-EBC4-21DD49D11C16}" dt="2021-10-14T23:33:49.872" v="1" actId="20577"/>
          <ac:spMkLst>
            <pc:docMk/>
            <pc:sldMk cId="109857222" sldId="256"/>
            <ac:spMk id="3" creationId="{00000000-0000-0000-0000-000000000000}"/>
          </ac:spMkLst>
        </pc:spChg>
      </pc:sldChg>
    </pc:docChg>
  </pc:docChgLst>
  <pc:docChgLst>
    <pc:chgData name="Miya Natsuhara" userId="S::minatsuh@microsoft.com::30dd0a00-2a4d-4900-a01c-b948cf80ae34" providerId="AD" clId="Web-{E1D85DE5-1DD5-10DC-EBC4-21DD49D11C16}"/>
    <pc:docChg chg="modSld">
      <pc:chgData name="Miya Natsuhara" userId="S::minatsuh@microsoft.com::30dd0a00-2a4d-4900-a01c-b948cf80ae34" providerId="AD" clId="Web-{E1D85DE5-1DD5-10DC-EBC4-21DD49D11C16}" dt="2021-10-14T23:34:57.733" v="16" actId="20577"/>
      <pc:docMkLst>
        <pc:docMk/>
      </pc:docMkLst>
      <pc:sldChg chg="modSp">
        <pc:chgData name="Miya Natsuhara" userId="S::minatsuh@microsoft.com::30dd0a00-2a4d-4900-a01c-b948cf80ae34" providerId="AD" clId="Web-{E1D85DE5-1DD5-10DC-EBC4-21DD49D11C16}" dt="2021-10-14T23:33:53.434" v="0" actId="20577"/>
        <pc:sldMkLst>
          <pc:docMk/>
          <pc:sldMk cId="109857222" sldId="256"/>
        </pc:sldMkLst>
        <pc:spChg chg="mod">
          <ac:chgData name="Miya Natsuhara" userId="S::minatsuh@microsoft.com::30dd0a00-2a4d-4900-a01c-b948cf80ae34" providerId="AD" clId="Web-{E1D85DE5-1DD5-10DC-EBC4-21DD49D11C16}" dt="2021-10-14T23:33:53.434" v="0" actId="20577"/>
          <ac:spMkLst>
            <pc:docMk/>
            <pc:sldMk cId="109857222" sldId="256"/>
            <ac:spMk id="3" creationId="{00000000-0000-0000-0000-000000000000}"/>
          </ac:spMkLst>
        </pc:spChg>
      </pc:sldChg>
      <pc:sldChg chg="modSp">
        <pc:chgData name="Miya Natsuhara" userId="S::minatsuh@microsoft.com::30dd0a00-2a4d-4900-a01c-b948cf80ae34" providerId="AD" clId="Web-{E1D85DE5-1DD5-10DC-EBC4-21DD49D11C16}" dt="2021-10-14T23:34:57.733" v="16" actId="20577"/>
        <pc:sldMkLst>
          <pc:docMk/>
          <pc:sldMk cId="73613459" sldId="258"/>
        </pc:sldMkLst>
        <pc:spChg chg="mod">
          <ac:chgData name="Miya Natsuhara" userId="S::minatsuh@microsoft.com::30dd0a00-2a4d-4900-a01c-b948cf80ae34" providerId="AD" clId="Web-{E1D85DE5-1DD5-10DC-EBC4-21DD49D11C16}" dt="2021-10-14T23:34:57.733" v="16" actId="20577"/>
          <ac:spMkLst>
            <pc:docMk/>
            <pc:sldMk cId="73613459" sldId="258"/>
            <ac:spMk id="3" creationId="{281A53F0-8154-4D58-B570-62BF6F6C9B56}"/>
          </ac:spMkLst>
        </pc:spChg>
        <pc:cxnChg chg="mod">
          <ac:chgData name="Miya Natsuhara" userId="S::minatsuh@microsoft.com::30dd0a00-2a4d-4900-a01c-b948cf80ae34" providerId="AD" clId="Web-{E1D85DE5-1DD5-10DC-EBC4-21DD49D11C16}" dt="2021-10-14T23:34:29.388" v="8" actId="14100"/>
          <ac:cxnSpMkLst>
            <pc:docMk/>
            <pc:sldMk cId="73613459" sldId="258"/>
            <ac:cxnSpMk id="6" creationId="{D30008F7-E111-487A-AB41-A27D39B4FFCD}"/>
          </ac:cxnSpMkLst>
        </pc:cxnChg>
      </pc:sldChg>
    </pc:docChg>
  </pc:docChgLst>
  <pc:docChgLst>
    <pc:chgData name="Miya Natsuhara" userId="30dd0a00-2a4d-4900-a01c-b948cf80ae34" providerId="ADAL" clId="{3A0331C5-9915-40EB-A01B-994B4D35A2A7}"/>
    <pc:docChg chg="undo redo custSel addSld delSld modSld sldOrd modMainMaster">
      <pc:chgData name="Miya Natsuhara" userId="30dd0a00-2a4d-4900-a01c-b948cf80ae34" providerId="ADAL" clId="{3A0331C5-9915-40EB-A01B-994B4D35A2A7}" dt="2021-10-28T14:13:00.310" v="32366" actId="1076"/>
      <pc:docMkLst>
        <pc:docMk/>
      </pc:docMkLst>
      <pc:sldChg chg="modSp mod ord modNotesTx">
        <pc:chgData name="Miya Natsuhara" userId="30dd0a00-2a4d-4900-a01c-b948cf80ae34" providerId="ADAL" clId="{3A0331C5-9915-40EB-A01B-994B4D35A2A7}" dt="2021-10-27T19:00:22.828" v="30611"/>
        <pc:sldMkLst>
          <pc:docMk/>
          <pc:sldMk cId="109857222" sldId="256"/>
        </pc:sldMkLst>
        <pc:spChg chg="mod">
          <ac:chgData name="Miya Natsuhara" userId="30dd0a00-2a4d-4900-a01c-b948cf80ae34" providerId="ADAL" clId="{3A0331C5-9915-40EB-A01B-994B4D35A2A7}" dt="2021-10-14T15:50:22.477" v="14" actId="20577"/>
          <ac:spMkLst>
            <pc:docMk/>
            <pc:sldMk cId="109857222" sldId="256"/>
            <ac:spMk id="3" creationId="{00000000-0000-0000-0000-000000000000}"/>
          </ac:spMkLst>
        </pc:spChg>
      </pc:sldChg>
      <pc:sldChg chg="addSp delSp modSp mod modClrScheme chgLayout modNotesTx">
        <pc:chgData name="Miya Natsuhara" userId="30dd0a00-2a4d-4900-a01c-b948cf80ae34" providerId="ADAL" clId="{3A0331C5-9915-40EB-A01B-994B4D35A2A7}" dt="2021-10-26T03:55:32.363" v="29649" actId="20577"/>
        <pc:sldMkLst>
          <pc:docMk/>
          <pc:sldMk cId="944591253" sldId="257"/>
        </pc:sldMkLst>
        <pc:spChg chg="mod ord">
          <ac:chgData name="Miya Natsuhara" userId="30dd0a00-2a4d-4900-a01c-b948cf80ae34" providerId="ADAL" clId="{3A0331C5-9915-40EB-A01B-994B4D35A2A7}" dt="2021-10-15T14:48:23.646" v="649" actId="700"/>
          <ac:spMkLst>
            <pc:docMk/>
            <pc:sldMk cId="944591253" sldId="257"/>
            <ac:spMk id="2" creationId="{7142C987-FBAA-485E-97EF-EB623C520E02}"/>
          </ac:spMkLst>
        </pc:spChg>
        <pc:spChg chg="del">
          <ac:chgData name="Miya Natsuhara" userId="30dd0a00-2a4d-4900-a01c-b948cf80ae34" providerId="ADAL" clId="{3A0331C5-9915-40EB-A01B-994B4D35A2A7}" dt="2021-10-14T16:44:24.828" v="188" actId="700"/>
          <ac:spMkLst>
            <pc:docMk/>
            <pc:sldMk cId="944591253" sldId="257"/>
            <ac:spMk id="3" creationId="{7CD00029-F3EC-4770-90C6-480D37BEF5D2}"/>
          </ac:spMkLst>
        </pc:spChg>
        <pc:spChg chg="del mod ord">
          <ac:chgData name="Miya Natsuhara" userId="30dd0a00-2a4d-4900-a01c-b948cf80ae34" providerId="ADAL" clId="{3A0331C5-9915-40EB-A01B-994B4D35A2A7}" dt="2021-10-14T16:44:24.828" v="188" actId="700"/>
          <ac:spMkLst>
            <pc:docMk/>
            <pc:sldMk cId="944591253" sldId="257"/>
            <ac:spMk id="4" creationId="{2C8B1134-F7B2-4CBD-9EBA-16C66B91A696}"/>
          </ac:spMkLst>
        </pc:spChg>
        <pc:spChg chg="del">
          <ac:chgData name="Miya Natsuhara" userId="30dd0a00-2a4d-4900-a01c-b948cf80ae34" providerId="ADAL" clId="{3A0331C5-9915-40EB-A01B-994B4D35A2A7}" dt="2021-10-14T16:44:24.828" v="188" actId="700"/>
          <ac:spMkLst>
            <pc:docMk/>
            <pc:sldMk cId="944591253" sldId="257"/>
            <ac:spMk id="5" creationId="{EBF06427-2D73-4F33-8307-0F695D4B64F4}"/>
          </ac:spMkLst>
        </pc:spChg>
        <pc:spChg chg="del mod ord">
          <ac:chgData name="Miya Natsuhara" userId="30dd0a00-2a4d-4900-a01c-b948cf80ae34" providerId="ADAL" clId="{3A0331C5-9915-40EB-A01B-994B4D35A2A7}" dt="2021-10-14T16:44:24.828" v="188" actId="700"/>
          <ac:spMkLst>
            <pc:docMk/>
            <pc:sldMk cId="944591253" sldId="257"/>
            <ac:spMk id="6" creationId="{27681FA7-5E31-4F2A-A1AC-B175064F8B5C}"/>
          </ac:spMkLst>
        </pc:spChg>
        <pc:spChg chg="mod ord">
          <ac:chgData name="Miya Natsuhara" userId="30dd0a00-2a4d-4900-a01c-b948cf80ae34" providerId="ADAL" clId="{3A0331C5-9915-40EB-A01B-994B4D35A2A7}" dt="2021-10-15T14:48:23.646" v="649" actId="700"/>
          <ac:spMkLst>
            <pc:docMk/>
            <pc:sldMk cId="944591253" sldId="257"/>
            <ac:spMk id="7" creationId="{36B78BE7-8B3F-4DF3-B890-9C8A0A189DF2}"/>
          </ac:spMkLst>
        </pc:spChg>
        <pc:spChg chg="add mod ord">
          <ac:chgData name="Miya Natsuhara" userId="30dd0a00-2a4d-4900-a01c-b948cf80ae34" providerId="ADAL" clId="{3A0331C5-9915-40EB-A01B-994B4D35A2A7}" dt="2021-10-26T03:55:32.363" v="29649" actId="20577"/>
          <ac:spMkLst>
            <pc:docMk/>
            <pc:sldMk cId="944591253" sldId="257"/>
            <ac:spMk id="8" creationId="{A97A30AE-E447-4D09-92BF-7CB5EADA0356}"/>
          </ac:spMkLst>
        </pc:spChg>
        <pc:spChg chg="add del mod ord">
          <ac:chgData name="Miya Natsuhara" userId="30dd0a00-2a4d-4900-a01c-b948cf80ae34" providerId="ADAL" clId="{3A0331C5-9915-40EB-A01B-994B4D35A2A7}" dt="2021-10-15T14:48:23.646" v="649" actId="700"/>
          <ac:spMkLst>
            <pc:docMk/>
            <pc:sldMk cId="944591253" sldId="257"/>
            <ac:spMk id="9" creationId="{3C7D5F5A-CF9F-4F71-8505-F826E9829DF3}"/>
          </ac:spMkLst>
        </pc:spChg>
      </pc:sldChg>
      <pc:sldChg chg="addSp modSp mod">
        <pc:chgData name="Miya Natsuhara" userId="30dd0a00-2a4d-4900-a01c-b948cf80ae34" providerId="ADAL" clId="{3A0331C5-9915-40EB-A01B-994B4D35A2A7}" dt="2021-10-22T20:55:31.548" v="27806" actId="5793"/>
        <pc:sldMkLst>
          <pc:docMk/>
          <pc:sldMk cId="73613459" sldId="258"/>
        </pc:sldMkLst>
        <pc:spChg chg="mod">
          <ac:chgData name="Miya Natsuhara" userId="30dd0a00-2a4d-4900-a01c-b948cf80ae34" providerId="ADAL" clId="{3A0331C5-9915-40EB-A01B-994B4D35A2A7}" dt="2021-10-22T20:55:31.548" v="27806" actId="5793"/>
          <ac:spMkLst>
            <pc:docMk/>
            <pc:sldMk cId="73613459" sldId="258"/>
            <ac:spMk id="3" creationId="{281A53F0-8154-4D58-B570-62BF6F6C9B56}"/>
          </ac:spMkLst>
        </pc:spChg>
        <pc:spChg chg="add mod">
          <ac:chgData name="Miya Natsuhara" userId="30dd0a00-2a4d-4900-a01c-b948cf80ae34" providerId="ADAL" clId="{3A0331C5-9915-40EB-A01B-994B4D35A2A7}" dt="2021-10-14T16:14:15.681" v="138" actId="1582"/>
          <ac:spMkLst>
            <pc:docMk/>
            <pc:sldMk cId="73613459" sldId="258"/>
            <ac:spMk id="8" creationId="{44C40E1B-D363-4C49-9E0B-30E01A80DC77}"/>
          </ac:spMkLst>
        </pc:spChg>
        <pc:cxnChg chg="add mod">
          <ac:chgData name="Miya Natsuhara" userId="30dd0a00-2a4d-4900-a01c-b948cf80ae34" providerId="ADAL" clId="{3A0331C5-9915-40EB-A01B-994B4D35A2A7}" dt="2021-10-21T16:55:41.797" v="23196" actId="14100"/>
          <ac:cxnSpMkLst>
            <pc:docMk/>
            <pc:sldMk cId="73613459" sldId="258"/>
            <ac:cxnSpMk id="6" creationId="{D30008F7-E111-487A-AB41-A27D39B4FFCD}"/>
          </ac:cxnSpMkLst>
        </pc:cxnChg>
      </pc:sldChg>
      <pc:sldChg chg="modSp new mod">
        <pc:chgData name="Miya Natsuhara" userId="30dd0a00-2a4d-4900-a01c-b948cf80ae34" providerId="ADAL" clId="{3A0331C5-9915-40EB-A01B-994B4D35A2A7}" dt="2021-10-15T14:50:42.181" v="728" actId="20577"/>
        <pc:sldMkLst>
          <pc:docMk/>
          <pc:sldMk cId="3401453907" sldId="259"/>
        </pc:sldMkLst>
        <pc:spChg chg="mod">
          <ac:chgData name="Miya Natsuhara" userId="30dd0a00-2a4d-4900-a01c-b948cf80ae34" providerId="ADAL" clId="{3A0331C5-9915-40EB-A01B-994B4D35A2A7}" dt="2021-10-15T14:50:42.181" v="728" actId="20577"/>
          <ac:spMkLst>
            <pc:docMk/>
            <pc:sldMk cId="3401453907" sldId="259"/>
            <ac:spMk id="2" creationId="{1C5E629C-33DD-48B8-BC1A-9D35B40E0B8C}"/>
          </ac:spMkLst>
        </pc:spChg>
      </pc:sldChg>
      <pc:sldChg chg="modSp new mod">
        <pc:chgData name="Miya Natsuhara" userId="30dd0a00-2a4d-4900-a01c-b948cf80ae34" providerId="ADAL" clId="{3A0331C5-9915-40EB-A01B-994B4D35A2A7}" dt="2021-10-15T15:02:52.357" v="1118" actId="113"/>
        <pc:sldMkLst>
          <pc:docMk/>
          <pc:sldMk cId="3243812007" sldId="260"/>
        </pc:sldMkLst>
        <pc:spChg chg="mod">
          <ac:chgData name="Miya Natsuhara" userId="30dd0a00-2a4d-4900-a01c-b948cf80ae34" providerId="ADAL" clId="{3A0331C5-9915-40EB-A01B-994B4D35A2A7}" dt="2021-10-15T15:02:52.357" v="1118" actId="113"/>
          <ac:spMkLst>
            <pc:docMk/>
            <pc:sldMk cId="3243812007" sldId="260"/>
            <ac:spMk id="2" creationId="{1038C945-5059-4281-BFB1-362F26BA09E1}"/>
          </ac:spMkLst>
        </pc:spChg>
      </pc:sldChg>
      <pc:sldChg chg="modSp new mod">
        <pc:chgData name="Miya Natsuhara" userId="30dd0a00-2a4d-4900-a01c-b948cf80ae34" providerId="ADAL" clId="{3A0331C5-9915-40EB-A01B-994B4D35A2A7}" dt="2021-10-17T17:25:35.479" v="9310" actId="207"/>
        <pc:sldMkLst>
          <pc:docMk/>
          <pc:sldMk cId="2051355945" sldId="261"/>
        </pc:sldMkLst>
        <pc:spChg chg="mod">
          <ac:chgData name="Miya Natsuhara" userId="30dd0a00-2a4d-4900-a01c-b948cf80ae34" providerId="ADAL" clId="{3A0331C5-9915-40EB-A01B-994B4D35A2A7}" dt="2021-10-17T17:25:35.479" v="9310" actId="207"/>
          <ac:spMkLst>
            <pc:docMk/>
            <pc:sldMk cId="2051355945" sldId="261"/>
            <ac:spMk id="2" creationId="{4C03F720-8C07-4811-BE69-DED8FA22C761}"/>
          </ac:spMkLst>
        </pc:spChg>
      </pc:sldChg>
      <pc:sldChg chg="modSp new mod ord">
        <pc:chgData name="Miya Natsuhara" userId="30dd0a00-2a4d-4900-a01c-b948cf80ae34" providerId="ADAL" clId="{3A0331C5-9915-40EB-A01B-994B4D35A2A7}" dt="2021-10-20T19:21:23.216" v="16411" actId="113"/>
        <pc:sldMkLst>
          <pc:docMk/>
          <pc:sldMk cId="2235783112" sldId="262"/>
        </pc:sldMkLst>
        <pc:spChg chg="mod">
          <ac:chgData name="Miya Natsuhara" userId="30dd0a00-2a4d-4900-a01c-b948cf80ae34" providerId="ADAL" clId="{3A0331C5-9915-40EB-A01B-994B4D35A2A7}" dt="2021-10-20T19:21:23.216" v="16411" actId="113"/>
          <ac:spMkLst>
            <pc:docMk/>
            <pc:sldMk cId="2235783112" sldId="262"/>
            <ac:spMk id="2" creationId="{CE63ED44-4FD3-4FEC-8FF8-99AB0DEE27A4}"/>
          </ac:spMkLst>
        </pc:spChg>
        <pc:spChg chg="mod">
          <ac:chgData name="Miya Natsuhara" userId="30dd0a00-2a4d-4900-a01c-b948cf80ae34" providerId="ADAL" clId="{3A0331C5-9915-40EB-A01B-994B4D35A2A7}" dt="2021-10-20T01:12:01.916" v="14669" actId="20577"/>
          <ac:spMkLst>
            <pc:docMk/>
            <pc:sldMk cId="2235783112" sldId="262"/>
            <ac:spMk id="3" creationId="{B8179B89-97AB-4EEE-BC19-08E22D429786}"/>
          </ac:spMkLst>
        </pc:spChg>
      </pc:sldChg>
      <pc:sldChg chg="modSp new mod">
        <pc:chgData name="Miya Natsuhara" userId="30dd0a00-2a4d-4900-a01c-b948cf80ae34" providerId="ADAL" clId="{3A0331C5-9915-40EB-A01B-994B4D35A2A7}" dt="2021-10-15T15:03:00.052" v="1121" actId="113"/>
        <pc:sldMkLst>
          <pc:docMk/>
          <pc:sldMk cId="2199377735" sldId="263"/>
        </pc:sldMkLst>
        <pc:spChg chg="mod">
          <ac:chgData name="Miya Natsuhara" userId="30dd0a00-2a4d-4900-a01c-b948cf80ae34" providerId="ADAL" clId="{3A0331C5-9915-40EB-A01B-994B4D35A2A7}" dt="2021-10-15T15:03:00.052" v="1121" actId="113"/>
          <ac:spMkLst>
            <pc:docMk/>
            <pc:sldMk cId="2199377735" sldId="263"/>
            <ac:spMk id="2" creationId="{E3F1AA18-A582-416B-A2CD-64470D768315}"/>
          </ac:spMkLst>
        </pc:spChg>
      </pc:sldChg>
      <pc:sldChg chg="modSp new mod ord">
        <pc:chgData name="Miya Natsuhara" userId="30dd0a00-2a4d-4900-a01c-b948cf80ae34" providerId="ADAL" clId="{3A0331C5-9915-40EB-A01B-994B4D35A2A7}" dt="2021-10-21T04:08:45.922" v="21335" actId="20578"/>
        <pc:sldMkLst>
          <pc:docMk/>
          <pc:sldMk cId="3458738596" sldId="264"/>
        </pc:sldMkLst>
        <pc:spChg chg="mod">
          <ac:chgData name="Miya Natsuhara" userId="30dd0a00-2a4d-4900-a01c-b948cf80ae34" providerId="ADAL" clId="{3A0331C5-9915-40EB-A01B-994B4D35A2A7}" dt="2021-10-15T15:03:02.732" v="1122" actId="113"/>
          <ac:spMkLst>
            <pc:docMk/>
            <pc:sldMk cId="3458738596" sldId="264"/>
            <ac:spMk id="2" creationId="{8133482F-6E5E-414B-A3A0-3995E13F8D30}"/>
          </ac:spMkLst>
        </pc:spChg>
      </pc:sldChg>
      <pc:sldChg chg="addSp delSp modSp new mod modAnim">
        <pc:chgData name="Miya Natsuhara" userId="30dd0a00-2a4d-4900-a01c-b948cf80ae34" providerId="ADAL" clId="{3A0331C5-9915-40EB-A01B-994B4D35A2A7}" dt="2021-10-22T20:56:36.977" v="27807"/>
        <pc:sldMkLst>
          <pc:docMk/>
          <pc:sldMk cId="3235717487" sldId="265"/>
        </pc:sldMkLst>
        <pc:spChg chg="mod">
          <ac:chgData name="Miya Natsuhara" userId="30dd0a00-2a4d-4900-a01c-b948cf80ae34" providerId="ADAL" clId="{3A0331C5-9915-40EB-A01B-994B4D35A2A7}" dt="2021-10-15T14:58:35.820" v="878" actId="207"/>
          <ac:spMkLst>
            <pc:docMk/>
            <pc:sldMk cId="3235717487" sldId="265"/>
            <ac:spMk id="2" creationId="{D7F0705E-ECF8-4B47-B302-184E0643EEF6}"/>
          </ac:spMkLst>
        </pc:spChg>
        <pc:spChg chg="mod">
          <ac:chgData name="Miya Natsuhara" userId="30dd0a00-2a4d-4900-a01c-b948cf80ae34" providerId="ADAL" clId="{3A0331C5-9915-40EB-A01B-994B4D35A2A7}" dt="2021-10-15T15:00:42.329" v="1107" actId="20577"/>
          <ac:spMkLst>
            <pc:docMk/>
            <pc:sldMk cId="3235717487" sldId="265"/>
            <ac:spMk id="3" creationId="{64DF33D7-DDAC-49D9-8BEC-7A7A7A13E94D}"/>
          </ac:spMkLst>
        </pc:spChg>
        <pc:picChg chg="add del mod">
          <ac:chgData name="Miya Natsuhara" userId="30dd0a00-2a4d-4900-a01c-b948cf80ae34" providerId="ADAL" clId="{3A0331C5-9915-40EB-A01B-994B4D35A2A7}" dt="2021-10-15T15:01:17.952" v="1109" actId="478"/>
          <ac:picMkLst>
            <pc:docMk/>
            <pc:sldMk cId="3235717487" sldId="265"/>
            <ac:picMk id="5" creationId="{D340E448-BA29-4367-B644-BFAEDD328C04}"/>
          </ac:picMkLst>
        </pc:picChg>
        <pc:picChg chg="add mod">
          <ac:chgData name="Miya Natsuhara" userId="30dd0a00-2a4d-4900-a01c-b948cf80ae34" providerId="ADAL" clId="{3A0331C5-9915-40EB-A01B-994B4D35A2A7}" dt="2021-10-22T19:14:43.015" v="23477" actId="14100"/>
          <ac:picMkLst>
            <pc:docMk/>
            <pc:sldMk cId="3235717487" sldId="265"/>
            <ac:picMk id="7" creationId="{27AFBBC6-442C-478C-9854-B04C2BDB93C4}"/>
          </ac:picMkLst>
        </pc:picChg>
        <pc:cxnChg chg="add mod">
          <ac:chgData name="Miya Natsuhara" userId="30dd0a00-2a4d-4900-a01c-b948cf80ae34" providerId="ADAL" clId="{3A0331C5-9915-40EB-A01B-994B4D35A2A7}" dt="2021-10-15T15:02:45.400" v="1117" actId="208"/>
          <ac:cxnSpMkLst>
            <pc:docMk/>
            <pc:sldMk cId="3235717487" sldId="265"/>
            <ac:cxnSpMk id="9" creationId="{3723A642-DD79-4596-A5B1-D35534A5F164}"/>
          </ac:cxnSpMkLst>
        </pc:cxnChg>
      </pc:sldChg>
      <pc:sldChg chg="modSp new mod modNotesTx">
        <pc:chgData name="Miya Natsuhara" userId="30dd0a00-2a4d-4900-a01c-b948cf80ae34" providerId="ADAL" clId="{3A0331C5-9915-40EB-A01B-994B4D35A2A7}" dt="2021-10-26T21:40:54.581" v="30477" actId="20577"/>
        <pc:sldMkLst>
          <pc:docMk/>
          <pc:sldMk cId="302375420" sldId="266"/>
        </pc:sldMkLst>
        <pc:spChg chg="mod">
          <ac:chgData name="Miya Natsuhara" userId="30dd0a00-2a4d-4900-a01c-b948cf80ae34" providerId="ADAL" clId="{3A0331C5-9915-40EB-A01B-994B4D35A2A7}" dt="2021-10-15T15:07:20.941" v="1143" actId="207"/>
          <ac:spMkLst>
            <pc:docMk/>
            <pc:sldMk cId="302375420" sldId="266"/>
            <ac:spMk id="2" creationId="{DFAA4128-EE84-4BBA-93CB-071E9A27D05B}"/>
          </ac:spMkLst>
        </pc:spChg>
        <pc:spChg chg="mod">
          <ac:chgData name="Miya Natsuhara" userId="30dd0a00-2a4d-4900-a01c-b948cf80ae34" providerId="ADAL" clId="{3A0331C5-9915-40EB-A01B-994B4D35A2A7}" dt="2021-10-26T21:40:54.581" v="30477" actId="20577"/>
          <ac:spMkLst>
            <pc:docMk/>
            <pc:sldMk cId="302375420" sldId="266"/>
            <ac:spMk id="3" creationId="{D06884B9-C132-4B08-8163-F2BEA79EDEFA}"/>
          </ac:spMkLst>
        </pc:spChg>
      </pc:sldChg>
      <pc:sldChg chg="modSp new mod modNotesTx">
        <pc:chgData name="Miya Natsuhara" userId="30dd0a00-2a4d-4900-a01c-b948cf80ae34" providerId="ADAL" clId="{3A0331C5-9915-40EB-A01B-994B4D35A2A7}" dt="2021-10-22T21:00:15.403" v="27808" actId="2711"/>
        <pc:sldMkLst>
          <pc:docMk/>
          <pc:sldMk cId="4067009120" sldId="267"/>
        </pc:sldMkLst>
        <pc:spChg chg="mod">
          <ac:chgData name="Miya Natsuhara" userId="30dd0a00-2a4d-4900-a01c-b948cf80ae34" providerId="ADAL" clId="{3A0331C5-9915-40EB-A01B-994B4D35A2A7}" dt="2021-10-20T19:46:35.047" v="16696" actId="20577"/>
          <ac:spMkLst>
            <pc:docMk/>
            <pc:sldMk cId="4067009120" sldId="267"/>
            <ac:spMk id="2" creationId="{F9A20FD3-83D4-4FBB-9FA0-DE2259F7184B}"/>
          </ac:spMkLst>
        </pc:spChg>
        <pc:spChg chg="mod">
          <ac:chgData name="Miya Natsuhara" userId="30dd0a00-2a4d-4900-a01c-b948cf80ae34" providerId="ADAL" clId="{3A0331C5-9915-40EB-A01B-994B4D35A2A7}" dt="2021-10-22T21:00:15.403" v="27808" actId="2711"/>
          <ac:spMkLst>
            <pc:docMk/>
            <pc:sldMk cId="4067009120" sldId="267"/>
            <ac:spMk id="3" creationId="{55278255-A552-4F76-BD6E-0FC8676E4892}"/>
          </ac:spMkLst>
        </pc:spChg>
      </pc:sldChg>
      <pc:sldChg chg="addSp delSp modSp">
        <pc:chgData name="Miya Natsuhara" userId="30dd0a00-2a4d-4900-a01c-b948cf80ae34" providerId="ADAL" clId="{3A0331C5-9915-40EB-A01B-994B4D35A2A7}" dt="2021-10-15T16:10:30.718" v="2608"/>
        <pc:sldMkLst>
          <pc:docMk/>
          <pc:sldMk cId="2537187615" sldId="268"/>
        </pc:sldMkLst>
        <pc:spChg chg="del">
          <ac:chgData name="Miya Natsuhara" userId="30dd0a00-2a4d-4900-a01c-b948cf80ae34" providerId="ADAL" clId="{3A0331C5-9915-40EB-A01B-994B4D35A2A7}" dt="2021-10-15T16:10:30.718" v="2608"/>
          <ac:spMkLst>
            <pc:docMk/>
            <pc:sldMk cId="2537187615" sldId="268"/>
            <ac:spMk id="3" creationId="{F878ECEC-5642-4D23-8C39-82144FF48161}"/>
          </ac:spMkLst>
        </pc:spChg>
        <pc:spChg chg="add mod">
          <ac:chgData name="Miya Natsuhara" userId="30dd0a00-2a4d-4900-a01c-b948cf80ae34" providerId="ADAL" clId="{3A0331C5-9915-40EB-A01B-994B4D35A2A7}" dt="2021-10-15T16:10:30.718" v="2608"/>
          <ac:spMkLst>
            <pc:docMk/>
            <pc:sldMk cId="2537187615" sldId="268"/>
            <ac:spMk id="4" creationId="{1E441EB7-4C65-4330-8A34-37AFB97B6AEA}"/>
          </ac:spMkLst>
        </pc:spChg>
      </pc:sldChg>
      <pc:sldChg chg="addSp modSp new add del mod modClrScheme modAnim chgLayout modNotesTx">
        <pc:chgData name="Miya Natsuhara" userId="30dd0a00-2a4d-4900-a01c-b948cf80ae34" providerId="ADAL" clId="{3A0331C5-9915-40EB-A01B-994B4D35A2A7}" dt="2021-10-27T19:14:30.058" v="30994" actId="20577"/>
        <pc:sldMkLst>
          <pc:docMk/>
          <pc:sldMk cId="3483126676" sldId="268"/>
        </pc:sldMkLst>
        <pc:spChg chg="mod ord">
          <ac:chgData name="Miya Natsuhara" userId="30dd0a00-2a4d-4900-a01c-b948cf80ae34" providerId="ADAL" clId="{3A0331C5-9915-40EB-A01B-994B4D35A2A7}" dt="2021-10-15T18:37:23.526" v="4256" actId="20577"/>
          <ac:spMkLst>
            <pc:docMk/>
            <pc:sldMk cId="3483126676" sldId="268"/>
            <ac:spMk id="2" creationId="{ECA07888-660C-4D64-9F59-DA593B1ECD66}"/>
          </ac:spMkLst>
        </pc:spChg>
        <pc:spChg chg="mod ord">
          <ac:chgData name="Miya Natsuhara" userId="30dd0a00-2a4d-4900-a01c-b948cf80ae34" providerId="ADAL" clId="{3A0331C5-9915-40EB-A01B-994B4D35A2A7}" dt="2021-10-27T19:12:02.387" v="30615" actId="20577"/>
          <ac:spMkLst>
            <pc:docMk/>
            <pc:sldMk cId="3483126676" sldId="268"/>
            <ac:spMk id="3" creationId="{F878ECEC-5642-4D23-8C39-82144FF48161}"/>
          </ac:spMkLst>
        </pc:spChg>
        <pc:spChg chg="add mod ord">
          <ac:chgData name="Miya Natsuhara" userId="30dd0a00-2a4d-4900-a01c-b948cf80ae34" providerId="ADAL" clId="{3A0331C5-9915-40EB-A01B-994B4D35A2A7}" dt="2021-10-26T00:28:00.130" v="28876" actId="404"/>
          <ac:spMkLst>
            <pc:docMk/>
            <pc:sldMk cId="3483126676" sldId="268"/>
            <ac:spMk id="4" creationId="{0C5D8DAC-8B3A-4550-8222-04993C6BA958}"/>
          </ac:spMkLst>
        </pc:spChg>
        <pc:cxnChg chg="add mod">
          <ac:chgData name="Miya Natsuhara" userId="30dd0a00-2a4d-4900-a01c-b948cf80ae34" providerId="ADAL" clId="{3A0331C5-9915-40EB-A01B-994B4D35A2A7}" dt="2021-10-26T00:27:45.697" v="28856" actId="1076"/>
          <ac:cxnSpMkLst>
            <pc:docMk/>
            <pc:sldMk cId="3483126676" sldId="268"/>
            <ac:cxnSpMk id="6" creationId="{ABDB216D-E66C-417F-BC64-537C019F06B0}"/>
          </ac:cxnSpMkLst>
        </pc:cxnChg>
        <pc:cxnChg chg="add mod">
          <ac:chgData name="Miya Natsuhara" userId="30dd0a00-2a4d-4900-a01c-b948cf80ae34" providerId="ADAL" clId="{3A0331C5-9915-40EB-A01B-994B4D35A2A7}" dt="2021-10-26T00:27:57.090" v="28873" actId="1076"/>
          <ac:cxnSpMkLst>
            <pc:docMk/>
            <pc:sldMk cId="3483126676" sldId="268"/>
            <ac:cxnSpMk id="9" creationId="{E6FCEDFE-B5E5-4784-ACFD-3B1278A0197C}"/>
          </ac:cxnSpMkLst>
        </pc:cxnChg>
      </pc:sldChg>
      <pc:sldChg chg="addSp delSp modSp new mod delAnim modAnim modNotesTx">
        <pc:chgData name="Miya Natsuhara" userId="30dd0a00-2a4d-4900-a01c-b948cf80ae34" providerId="ADAL" clId="{3A0331C5-9915-40EB-A01B-994B4D35A2A7}" dt="2021-10-27T19:24:03.795" v="31000" actId="20577"/>
        <pc:sldMkLst>
          <pc:docMk/>
          <pc:sldMk cId="1222569561" sldId="269"/>
        </pc:sldMkLst>
        <pc:spChg chg="mod">
          <ac:chgData name="Miya Natsuhara" userId="30dd0a00-2a4d-4900-a01c-b948cf80ae34" providerId="ADAL" clId="{3A0331C5-9915-40EB-A01B-994B4D35A2A7}" dt="2021-10-17T04:32:15.867" v="5105" actId="403"/>
          <ac:spMkLst>
            <pc:docMk/>
            <pc:sldMk cId="1222569561" sldId="269"/>
            <ac:spMk id="2" creationId="{DB8E9BF5-BAAD-4DC8-BEA2-A801E775F465}"/>
          </ac:spMkLst>
        </pc:spChg>
        <pc:spChg chg="mod">
          <ac:chgData name="Miya Natsuhara" userId="30dd0a00-2a4d-4900-a01c-b948cf80ae34" providerId="ADAL" clId="{3A0331C5-9915-40EB-A01B-994B4D35A2A7}" dt="2021-10-26T00:22:59.357" v="28742" actId="27636"/>
          <ac:spMkLst>
            <pc:docMk/>
            <pc:sldMk cId="1222569561" sldId="269"/>
            <ac:spMk id="3" creationId="{ABBF5515-6176-4A7B-B1F9-0C16E3518057}"/>
          </ac:spMkLst>
        </pc:spChg>
        <pc:spChg chg="mod">
          <ac:chgData name="Miya Natsuhara" userId="30dd0a00-2a4d-4900-a01c-b948cf80ae34" providerId="ADAL" clId="{3A0331C5-9915-40EB-A01B-994B4D35A2A7}" dt="2021-10-27T19:24:03.795" v="31000" actId="20577"/>
          <ac:spMkLst>
            <pc:docMk/>
            <pc:sldMk cId="1222569561" sldId="269"/>
            <ac:spMk id="4" creationId="{9A02D811-1F11-4A40-929D-834B1BBD30B8}"/>
          </ac:spMkLst>
        </pc:spChg>
        <pc:cxnChg chg="add del mod">
          <ac:chgData name="Miya Natsuhara" userId="30dd0a00-2a4d-4900-a01c-b948cf80ae34" providerId="ADAL" clId="{3A0331C5-9915-40EB-A01B-994B4D35A2A7}" dt="2021-10-26T00:21:50.635" v="28686" actId="478"/>
          <ac:cxnSpMkLst>
            <pc:docMk/>
            <pc:sldMk cId="1222569561" sldId="269"/>
            <ac:cxnSpMk id="6" creationId="{C1535DE6-9097-48FB-B845-BA075A6532EF}"/>
          </ac:cxnSpMkLst>
        </pc:cxnChg>
        <pc:cxnChg chg="add mod">
          <ac:chgData name="Miya Natsuhara" userId="30dd0a00-2a4d-4900-a01c-b948cf80ae34" providerId="ADAL" clId="{3A0331C5-9915-40EB-A01B-994B4D35A2A7}" dt="2021-10-26T00:23:40.439" v="28755" actId="14100"/>
          <ac:cxnSpMkLst>
            <pc:docMk/>
            <pc:sldMk cId="1222569561" sldId="269"/>
            <ac:cxnSpMk id="9" creationId="{0C0540F5-C246-4717-8938-09B57CC568CD}"/>
          </ac:cxnSpMkLst>
        </pc:cxnChg>
        <pc:cxnChg chg="add mod">
          <ac:chgData name="Miya Natsuhara" userId="30dd0a00-2a4d-4900-a01c-b948cf80ae34" providerId="ADAL" clId="{3A0331C5-9915-40EB-A01B-994B4D35A2A7}" dt="2021-10-26T00:23:56.795" v="28777" actId="14100"/>
          <ac:cxnSpMkLst>
            <pc:docMk/>
            <pc:sldMk cId="1222569561" sldId="269"/>
            <ac:cxnSpMk id="10" creationId="{A3828CC1-4D87-4FC4-A13A-B6F5E46DF596}"/>
          </ac:cxnSpMkLst>
        </pc:cxnChg>
        <pc:cxnChg chg="add del mod">
          <ac:chgData name="Miya Natsuhara" userId="30dd0a00-2a4d-4900-a01c-b948cf80ae34" providerId="ADAL" clId="{3A0331C5-9915-40EB-A01B-994B4D35A2A7}" dt="2021-10-26T00:21:53.545" v="28688" actId="478"/>
          <ac:cxnSpMkLst>
            <pc:docMk/>
            <pc:sldMk cId="1222569561" sldId="269"/>
            <ac:cxnSpMk id="11" creationId="{2E77212C-8939-4F86-AF17-D915AA014F74}"/>
          </ac:cxnSpMkLst>
        </pc:cxnChg>
        <pc:cxnChg chg="add mod">
          <ac:chgData name="Miya Natsuhara" userId="30dd0a00-2a4d-4900-a01c-b948cf80ae34" providerId="ADAL" clId="{3A0331C5-9915-40EB-A01B-994B4D35A2A7}" dt="2021-10-26T00:23:27.178" v="28750" actId="14100"/>
          <ac:cxnSpMkLst>
            <pc:docMk/>
            <pc:sldMk cId="1222569561" sldId="269"/>
            <ac:cxnSpMk id="12" creationId="{94BF0F51-75A9-4C7D-B737-E241B9A359F2}"/>
          </ac:cxnSpMkLst>
        </pc:cxnChg>
        <pc:cxnChg chg="add del mod">
          <ac:chgData name="Miya Natsuhara" userId="30dd0a00-2a4d-4900-a01c-b948cf80ae34" providerId="ADAL" clId="{3A0331C5-9915-40EB-A01B-994B4D35A2A7}" dt="2021-10-26T00:19:52.247" v="28625" actId="478"/>
          <ac:cxnSpMkLst>
            <pc:docMk/>
            <pc:sldMk cId="1222569561" sldId="269"/>
            <ac:cxnSpMk id="13" creationId="{0A243ED7-1799-4B78-A335-3E2147102A91}"/>
          </ac:cxnSpMkLst>
        </pc:cxnChg>
        <pc:cxnChg chg="add mod">
          <ac:chgData name="Miya Natsuhara" userId="30dd0a00-2a4d-4900-a01c-b948cf80ae34" providerId="ADAL" clId="{3A0331C5-9915-40EB-A01B-994B4D35A2A7}" dt="2021-10-26T00:23:19.890" v="28748" actId="14100"/>
          <ac:cxnSpMkLst>
            <pc:docMk/>
            <pc:sldMk cId="1222569561" sldId="269"/>
            <ac:cxnSpMk id="15" creationId="{32CDA883-1126-45CE-B447-47D354EEC886}"/>
          </ac:cxnSpMkLst>
        </pc:cxnChg>
      </pc:sldChg>
      <pc:sldChg chg="addSp modSp add mod modAnim modNotesTx">
        <pc:chgData name="Miya Natsuhara" userId="30dd0a00-2a4d-4900-a01c-b948cf80ae34" providerId="ADAL" clId="{3A0331C5-9915-40EB-A01B-994B4D35A2A7}" dt="2021-10-26T00:28:31.617" v="28886" actId="14100"/>
        <pc:sldMkLst>
          <pc:docMk/>
          <pc:sldMk cId="1710701126" sldId="270"/>
        </pc:sldMkLst>
        <pc:spChg chg="mod">
          <ac:chgData name="Miya Natsuhara" userId="30dd0a00-2a4d-4900-a01c-b948cf80ae34" providerId="ADAL" clId="{3A0331C5-9915-40EB-A01B-994B4D35A2A7}" dt="2021-10-15T21:44:15.595" v="4344" actId="404"/>
          <ac:spMkLst>
            <pc:docMk/>
            <pc:sldMk cId="1710701126" sldId="270"/>
            <ac:spMk id="2" creationId="{ECA07888-660C-4D64-9F59-DA593B1ECD66}"/>
          </ac:spMkLst>
        </pc:spChg>
        <pc:spChg chg="mod">
          <ac:chgData name="Miya Natsuhara" userId="30dd0a00-2a4d-4900-a01c-b948cf80ae34" providerId="ADAL" clId="{3A0331C5-9915-40EB-A01B-994B4D35A2A7}" dt="2021-10-26T00:28:15.765" v="28879" actId="14100"/>
          <ac:spMkLst>
            <pc:docMk/>
            <pc:sldMk cId="1710701126" sldId="270"/>
            <ac:spMk id="3" creationId="{F878ECEC-5642-4D23-8C39-82144FF48161}"/>
          </ac:spMkLst>
        </pc:spChg>
        <pc:spChg chg="mod">
          <ac:chgData name="Miya Natsuhara" userId="30dd0a00-2a4d-4900-a01c-b948cf80ae34" providerId="ADAL" clId="{3A0331C5-9915-40EB-A01B-994B4D35A2A7}" dt="2021-10-26T00:28:18.991" v="28880" actId="14100"/>
          <ac:spMkLst>
            <pc:docMk/>
            <pc:sldMk cId="1710701126" sldId="270"/>
            <ac:spMk id="4" creationId="{0C5D8DAC-8B3A-4550-8222-04993C6BA958}"/>
          </ac:spMkLst>
        </pc:spChg>
        <pc:cxnChg chg="mod">
          <ac:chgData name="Miya Natsuhara" userId="30dd0a00-2a4d-4900-a01c-b948cf80ae34" providerId="ADAL" clId="{3A0331C5-9915-40EB-A01B-994B4D35A2A7}" dt="2021-10-26T00:28:23.159" v="28882" actId="14100"/>
          <ac:cxnSpMkLst>
            <pc:docMk/>
            <pc:sldMk cId="1710701126" sldId="270"/>
            <ac:cxnSpMk id="6" creationId="{ABDB216D-E66C-417F-BC64-537C019F06B0}"/>
          </ac:cxnSpMkLst>
        </pc:cxnChg>
        <pc:cxnChg chg="mod">
          <ac:chgData name="Miya Natsuhara" userId="30dd0a00-2a4d-4900-a01c-b948cf80ae34" providerId="ADAL" clId="{3A0331C5-9915-40EB-A01B-994B4D35A2A7}" dt="2021-10-26T00:28:31.617" v="28886" actId="14100"/>
          <ac:cxnSpMkLst>
            <pc:docMk/>
            <pc:sldMk cId="1710701126" sldId="270"/>
            <ac:cxnSpMk id="9" creationId="{E6FCEDFE-B5E5-4784-ACFD-3B1278A0197C}"/>
          </ac:cxnSpMkLst>
        </pc:cxnChg>
        <pc:cxnChg chg="add mod">
          <ac:chgData name="Miya Natsuhara" userId="30dd0a00-2a4d-4900-a01c-b948cf80ae34" providerId="ADAL" clId="{3A0331C5-9915-40EB-A01B-994B4D35A2A7}" dt="2021-10-26T00:28:27.874" v="28884" actId="14100"/>
          <ac:cxnSpMkLst>
            <pc:docMk/>
            <pc:sldMk cId="1710701126" sldId="270"/>
            <ac:cxnSpMk id="12" creationId="{681A025B-ED57-4E8F-BE2A-61C3C171FC04}"/>
          </ac:cxnSpMkLst>
        </pc:cxnChg>
      </pc:sldChg>
      <pc:sldChg chg="delSp modSp add del mod modNotesTx">
        <pc:chgData name="Miya Natsuhara" userId="30dd0a00-2a4d-4900-a01c-b948cf80ae34" providerId="ADAL" clId="{3A0331C5-9915-40EB-A01B-994B4D35A2A7}" dt="2021-10-17T05:26:48.353" v="7369" actId="47"/>
        <pc:sldMkLst>
          <pc:docMk/>
          <pc:sldMk cId="730410619" sldId="271"/>
        </pc:sldMkLst>
        <pc:spChg chg="mod">
          <ac:chgData name="Miya Natsuhara" userId="30dd0a00-2a4d-4900-a01c-b948cf80ae34" providerId="ADAL" clId="{3A0331C5-9915-40EB-A01B-994B4D35A2A7}" dt="2021-10-17T05:03:27.757" v="6300" actId="404"/>
          <ac:spMkLst>
            <pc:docMk/>
            <pc:sldMk cId="730410619" sldId="271"/>
            <ac:spMk id="2" creationId="{DB8E9BF5-BAAD-4DC8-BEA2-A801E775F465}"/>
          </ac:spMkLst>
        </pc:spChg>
        <pc:spChg chg="mod">
          <ac:chgData name="Miya Natsuhara" userId="30dd0a00-2a4d-4900-a01c-b948cf80ae34" providerId="ADAL" clId="{3A0331C5-9915-40EB-A01B-994B4D35A2A7}" dt="2021-10-17T05:11:30.067" v="6401" actId="20577"/>
          <ac:spMkLst>
            <pc:docMk/>
            <pc:sldMk cId="730410619" sldId="271"/>
            <ac:spMk id="3" creationId="{ABBF5515-6176-4A7B-B1F9-0C16E3518057}"/>
          </ac:spMkLst>
        </pc:spChg>
        <pc:spChg chg="mod">
          <ac:chgData name="Miya Natsuhara" userId="30dd0a00-2a4d-4900-a01c-b948cf80ae34" providerId="ADAL" clId="{3A0331C5-9915-40EB-A01B-994B4D35A2A7}" dt="2021-10-17T05:11:39.584" v="6410" actId="20577"/>
          <ac:spMkLst>
            <pc:docMk/>
            <pc:sldMk cId="730410619" sldId="271"/>
            <ac:spMk id="4" creationId="{9A02D811-1F11-4A40-929D-834B1BBD30B8}"/>
          </ac:spMkLst>
        </pc:spChg>
        <pc:cxnChg chg="del">
          <ac:chgData name="Miya Natsuhara" userId="30dd0a00-2a4d-4900-a01c-b948cf80ae34" providerId="ADAL" clId="{3A0331C5-9915-40EB-A01B-994B4D35A2A7}" dt="2021-10-17T05:09:47.463" v="6325" actId="478"/>
          <ac:cxnSpMkLst>
            <pc:docMk/>
            <pc:sldMk cId="730410619" sldId="271"/>
            <ac:cxnSpMk id="6" creationId="{C1535DE6-9097-48FB-B845-BA075A6532EF}"/>
          </ac:cxnSpMkLst>
        </pc:cxnChg>
        <pc:cxnChg chg="del">
          <ac:chgData name="Miya Natsuhara" userId="30dd0a00-2a4d-4900-a01c-b948cf80ae34" providerId="ADAL" clId="{3A0331C5-9915-40EB-A01B-994B4D35A2A7}" dt="2021-10-17T05:09:47.463" v="6325" actId="478"/>
          <ac:cxnSpMkLst>
            <pc:docMk/>
            <pc:sldMk cId="730410619" sldId="271"/>
            <ac:cxnSpMk id="9" creationId="{0C0540F5-C246-4717-8938-09B57CC568CD}"/>
          </ac:cxnSpMkLst>
        </pc:cxnChg>
        <pc:cxnChg chg="mod">
          <ac:chgData name="Miya Natsuhara" userId="30dd0a00-2a4d-4900-a01c-b948cf80ae34" providerId="ADAL" clId="{3A0331C5-9915-40EB-A01B-994B4D35A2A7}" dt="2021-10-17T05:09:36.463" v="6321" actId="14100"/>
          <ac:cxnSpMkLst>
            <pc:docMk/>
            <pc:sldMk cId="730410619" sldId="271"/>
            <ac:cxnSpMk id="12" creationId="{94BF0F51-75A9-4C7D-B737-E241B9A359F2}"/>
          </ac:cxnSpMkLst>
        </pc:cxnChg>
        <pc:cxnChg chg="mod">
          <ac:chgData name="Miya Natsuhara" userId="30dd0a00-2a4d-4900-a01c-b948cf80ae34" providerId="ADAL" clId="{3A0331C5-9915-40EB-A01B-994B4D35A2A7}" dt="2021-10-17T05:09:44.024" v="6324" actId="14100"/>
          <ac:cxnSpMkLst>
            <pc:docMk/>
            <pc:sldMk cId="730410619" sldId="271"/>
            <ac:cxnSpMk id="15" creationId="{32CDA883-1126-45CE-B447-47D354EEC886}"/>
          </ac:cxnSpMkLst>
        </pc:cxnChg>
      </pc:sldChg>
      <pc:sldChg chg="addSp delSp modSp add mod modAnim modNotesTx">
        <pc:chgData name="Miya Natsuhara" userId="30dd0a00-2a4d-4900-a01c-b948cf80ae34" providerId="ADAL" clId="{3A0331C5-9915-40EB-A01B-994B4D35A2A7}" dt="2021-10-27T19:28:19.351" v="31415" actId="20577"/>
        <pc:sldMkLst>
          <pc:docMk/>
          <pc:sldMk cId="3498574752" sldId="272"/>
        </pc:sldMkLst>
        <pc:spChg chg="mod">
          <ac:chgData name="Miya Natsuhara" userId="30dd0a00-2a4d-4900-a01c-b948cf80ae34" providerId="ADAL" clId="{3A0331C5-9915-40EB-A01B-994B4D35A2A7}" dt="2021-10-17T05:52:07.853" v="8338" actId="2711"/>
          <ac:spMkLst>
            <pc:docMk/>
            <pc:sldMk cId="3498574752" sldId="272"/>
            <ac:spMk id="2" creationId="{DB8E9BF5-BAAD-4DC8-BEA2-A801E775F465}"/>
          </ac:spMkLst>
        </pc:spChg>
        <pc:spChg chg="mod">
          <ac:chgData name="Miya Natsuhara" userId="30dd0a00-2a4d-4900-a01c-b948cf80ae34" providerId="ADAL" clId="{3A0331C5-9915-40EB-A01B-994B4D35A2A7}" dt="2021-10-26T01:11:07.889" v="28911" actId="255"/>
          <ac:spMkLst>
            <pc:docMk/>
            <pc:sldMk cId="3498574752" sldId="272"/>
            <ac:spMk id="3" creationId="{ABBF5515-6176-4A7B-B1F9-0C16E3518057}"/>
          </ac:spMkLst>
        </pc:spChg>
        <pc:spChg chg="mod">
          <ac:chgData name="Miya Natsuhara" userId="30dd0a00-2a4d-4900-a01c-b948cf80ae34" providerId="ADAL" clId="{3A0331C5-9915-40EB-A01B-994B4D35A2A7}" dt="2021-10-26T01:15:15.011" v="29082" actId="404"/>
          <ac:spMkLst>
            <pc:docMk/>
            <pc:sldMk cId="3498574752" sldId="272"/>
            <ac:spMk id="4" creationId="{9A02D811-1F11-4A40-929D-834B1BBD30B8}"/>
          </ac:spMkLst>
        </pc:spChg>
        <pc:cxnChg chg="mod">
          <ac:chgData name="Miya Natsuhara" userId="30dd0a00-2a4d-4900-a01c-b948cf80ae34" providerId="ADAL" clId="{3A0331C5-9915-40EB-A01B-994B4D35A2A7}" dt="2021-10-26T01:11:39.196" v="28920" actId="14100"/>
          <ac:cxnSpMkLst>
            <pc:docMk/>
            <pc:sldMk cId="3498574752" sldId="272"/>
            <ac:cxnSpMk id="6" creationId="{C1535DE6-9097-48FB-B845-BA075A6532EF}"/>
          </ac:cxnSpMkLst>
        </pc:cxnChg>
        <pc:cxnChg chg="mod">
          <ac:chgData name="Miya Natsuhara" userId="30dd0a00-2a4d-4900-a01c-b948cf80ae34" providerId="ADAL" clId="{3A0331C5-9915-40EB-A01B-994B4D35A2A7}" dt="2021-10-26T01:11:42.599" v="28921" actId="14100"/>
          <ac:cxnSpMkLst>
            <pc:docMk/>
            <pc:sldMk cId="3498574752" sldId="272"/>
            <ac:cxnSpMk id="9" creationId="{0C0540F5-C246-4717-8938-09B57CC568CD}"/>
          </ac:cxnSpMkLst>
        </pc:cxnChg>
        <pc:cxnChg chg="add mod">
          <ac:chgData name="Miya Natsuhara" userId="30dd0a00-2a4d-4900-a01c-b948cf80ae34" providerId="ADAL" clId="{3A0331C5-9915-40EB-A01B-994B4D35A2A7}" dt="2021-10-26T01:11:45.314" v="28922" actId="14100"/>
          <ac:cxnSpMkLst>
            <pc:docMk/>
            <pc:sldMk cId="3498574752" sldId="272"/>
            <ac:cxnSpMk id="11" creationId="{A3DB1925-E606-452E-A54E-E0D2CEC4A551}"/>
          </ac:cxnSpMkLst>
        </pc:cxnChg>
        <pc:cxnChg chg="del">
          <ac:chgData name="Miya Natsuhara" userId="30dd0a00-2a4d-4900-a01c-b948cf80ae34" providerId="ADAL" clId="{3A0331C5-9915-40EB-A01B-994B4D35A2A7}" dt="2021-10-17T05:24:48.372" v="7264" actId="478"/>
          <ac:cxnSpMkLst>
            <pc:docMk/>
            <pc:sldMk cId="3498574752" sldId="272"/>
            <ac:cxnSpMk id="12" creationId="{94BF0F51-75A9-4C7D-B737-E241B9A359F2}"/>
          </ac:cxnSpMkLst>
        </pc:cxnChg>
        <pc:cxnChg chg="del">
          <ac:chgData name="Miya Natsuhara" userId="30dd0a00-2a4d-4900-a01c-b948cf80ae34" providerId="ADAL" clId="{3A0331C5-9915-40EB-A01B-994B4D35A2A7}" dt="2021-10-17T05:24:48.372" v="7264" actId="478"/>
          <ac:cxnSpMkLst>
            <pc:docMk/>
            <pc:sldMk cId="3498574752" sldId="272"/>
            <ac:cxnSpMk id="15" creationId="{32CDA883-1126-45CE-B447-47D354EEC886}"/>
          </ac:cxnSpMkLst>
        </pc:cxnChg>
        <pc:cxnChg chg="add mod">
          <ac:chgData name="Miya Natsuhara" userId="30dd0a00-2a4d-4900-a01c-b948cf80ae34" providerId="ADAL" clId="{3A0331C5-9915-40EB-A01B-994B4D35A2A7}" dt="2021-10-26T01:11:47.931" v="28923" actId="14100"/>
          <ac:cxnSpMkLst>
            <pc:docMk/>
            <pc:sldMk cId="3498574752" sldId="272"/>
            <ac:cxnSpMk id="18" creationId="{0900C07D-2E24-401C-ACBD-4CB95F448B88}"/>
          </ac:cxnSpMkLst>
        </pc:cxnChg>
      </pc:sldChg>
      <pc:sldChg chg="new del">
        <pc:chgData name="Miya Natsuhara" userId="30dd0a00-2a4d-4900-a01c-b948cf80ae34" providerId="ADAL" clId="{3A0331C5-9915-40EB-A01B-994B4D35A2A7}" dt="2021-10-17T05:09:19.698" v="6314" actId="680"/>
        <pc:sldMkLst>
          <pc:docMk/>
          <pc:sldMk cId="24979724" sldId="273"/>
        </pc:sldMkLst>
      </pc:sldChg>
      <pc:sldChg chg="addSp delSp modSp new mod modClrScheme modAnim chgLayout modNotesTx">
        <pc:chgData name="Miya Natsuhara" userId="30dd0a00-2a4d-4900-a01c-b948cf80ae34" providerId="ADAL" clId="{3A0331C5-9915-40EB-A01B-994B4D35A2A7}" dt="2021-10-26T21:49:19.444" v="30507"/>
        <pc:sldMkLst>
          <pc:docMk/>
          <pc:sldMk cId="4234996167" sldId="273"/>
        </pc:sldMkLst>
        <pc:spChg chg="del mod ord">
          <ac:chgData name="Miya Natsuhara" userId="30dd0a00-2a4d-4900-a01c-b948cf80ae34" providerId="ADAL" clId="{3A0331C5-9915-40EB-A01B-994B4D35A2A7}" dt="2021-10-17T05:41:39.374" v="7920" actId="700"/>
          <ac:spMkLst>
            <pc:docMk/>
            <pc:sldMk cId="4234996167" sldId="273"/>
            <ac:spMk id="2" creationId="{2CB40ACD-2999-4863-80A6-9FB477297E41}"/>
          </ac:spMkLst>
        </pc:spChg>
        <pc:spChg chg="del mod ord">
          <ac:chgData name="Miya Natsuhara" userId="30dd0a00-2a4d-4900-a01c-b948cf80ae34" providerId="ADAL" clId="{3A0331C5-9915-40EB-A01B-994B4D35A2A7}" dt="2021-10-17T05:41:39.374" v="7920" actId="700"/>
          <ac:spMkLst>
            <pc:docMk/>
            <pc:sldMk cId="4234996167" sldId="273"/>
            <ac:spMk id="3" creationId="{7C835EA5-A1D7-4EDD-BA3B-6D6B0B6F9815}"/>
          </ac:spMkLst>
        </pc:spChg>
        <pc:spChg chg="del">
          <ac:chgData name="Miya Natsuhara" userId="30dd0a00-2a4d-4900-a01c-b948cf80ae34" providerId="ADAL" clId="{3A0331C5-9915-40EB-A01B-994B4D35A2A7}" dt="2021-10-17T05:41:39.374" v="7920" actId="700"/>
          <ac:spMkLst>
            <pc:docMk/>
            <pc:sldMk cId="4234996167" sldId="273"/>
            <ac:spMk id="4" creationId="{24892E67-31D8-407D-A499-F1EA0D428D11}"/>
          </ac:spMkLst>
        </pc:spChg>
        <pc:spChg chg="add mod ord">
          <ac:chgData name="Miya Natsuhara" userId="30dd0a00-2a4d-4900-a01c-b948cf80ae34" providerId="ADAL" clId="{3A0331C5-9915-40EB-A01B-994B4D35A2A7}" dt="2021-10-17T05:47:26.302" v="8213" actId="700"/>
          <ac:spMkLst>
            <pc:docMk/>
            <pc:sldMk cId="4234996167" sldId="273"/>
            <ac:spMk id="5" creationId="{6E1C4199-00C5-465C-9ADE-30D78DF5FBD1}"/>
          </ac:spMkLst>
        </pc:spChg>
        <pc:spChg chg="add mod ord">
          <ac:chgData name="Miya Natsuhara" userId="30dd0a00-2a4d-4900-a01c-b948cf80ae34" providerId="ADAL" clId="{3A0331C5-9915-40EB-A01B-994B4D35A2A7}" dt="2021-10-17T05:47:46.841" v="8215" actId="242"/>
          <ac:spMkLst>
            <pc:docMk/>
            <pc:sldMk cId="4234996167" sldId="273"/>
            <ac:spMk id="6" creationId="{B9208E13-7273-4BE4-918F-215A686A4C3E}"/>
          </ac:spMkLst>
        </pc:spChg>
        <pc:spChg chg="add mod ord">
          <ac:chgData name="Miya Natsuhara" userId="30dd0a00-2a4d-4900-a01c-b948cf80ae34" providerId="ADAL" clId="{3A0331C5-9915-40EB-A01B-994B4D35A2A7}" dt="2021-10-22T20:05:48.736" v="26158" actId="20577"/>
          <ac:spMkLst>
            <pc:docMk/>
            <pc:sldMk cId="4234996167" sldId="273"/>
            <ac:spMk id="7" creationId="{BF32AC3A-BC23-4B23-B89F-E3684BF134B2}"/>
          </ac:spMkLst>
        </pc:spChg>
      </pc:sldChg>
      <pc:sldChg chg="modSp add mod modAnim modNotesTx">
        <pc:chgData name="Miya Natsuhara" userId="30dd0a00-2a4d-4900-a01c-b948cf80ae34" providerId="ADAL" clId="{3A0331C5-9915-40EB-A01B-994B4D35A2A7}" dt="2021-10-26T21:49:33.463" v="30511"/>
        <pc:sldMkLst>
          <pc:docMk/>
          <pc:sldMk cId="3865844087" sldId="274"/>
        </pc:sldMkLst>
        <pc:spChg chg="mod">
          <ac:chgData name="Miya Natsuhara" userId="30dd0a00-2a4d-4900-a01c-b948cf80ae34" providerId="ADAL" clId="{3A0331C5-9915-40EB-A01B-994B4D35A2A7}" dt="2021-10-17T06:03:03.636" v="8868" actId="20577"/>
          <ac:spMkLst>
            <pc:docMk/>
            <pc:sldMk cId="3865844087" sldId="274"/>
            <ac:spMk id="5" creationId="{6E1C4199-00C5-465C-9ADE-30D78DF5FBD1}"/>
          </ac:spMkLst>
        </pc:spChg>
        <pc:spChg chg="mod">
          <ac:chgData name="Miya Natsuhara" userId="30dd0a00-2a4d-4900-a01c-b948cf80ae34" providerId="ADAL" clId="{3A0331C5-9915-40EB-A01B-994B4D35A2A7}" dt="2021-10-26T04:05:00.915" v="29840" actId="27636"/>
          <ac:spMkLst>
            <pc:docMk/>
            <pc:sldMk cId="3865844087" sldId="274"/>
            <ac:spMk id="6" creationId="{B9208E13-7273-4BE4-918F-215A686A4C3E}"/>
          </ac:spMkLst>
        </pc:spChg>
        <pc:spChg chg="mod">
          <ac:chgData name="Miya Natsuhara" userId="30dd0a00-2a4d-4900-a01c-b948cf80ae34" providerId="ADAL" clId="{3A0331C5-9915-40EB-A01B-994B4D35A2A7}" dt="2021-10-26T04:05:51.146" v="29916" actId="20577"/>
          <ac:spMkLst>
            <pc:docMk/>
            <pc:sldMk cId="3865844087" sldId="274"/>
            <ac:spMk id="7" creationId="{BF32AC3A-BC23-4B23-B89F-E3684BF134B2}"/>
          </ac:spMkLst>
        </pc:spChg>
      </pc:sldChg>
      <pc:sldChg chg="addSp delSp modSp new mod modClrScheme chgLayout modNotesTx">
        <pc:chgData name="Miya Natsuhara" userId="30dd0a00-2a4d-4900-a01c-b948cf80ae34" providerId="ADAL" clId="{3A0331C5-9915-40EB-A01B-994B4D35A2A7}" dt="2021-10-27T19:36:32.303" v="31599" actId="20577"/>
        <pc:sldMkLst>
          <pc:docMk/>
          <pc:sldMk cId="3085222075" sldId="275"/>
        </pc:sldMkLst>
        <pc:spChg chg="mod ord">
          <ac:chgData name="Miya Natsuhara" userId="30dd0a00-2a4d-4900-a01c-b948cf80ae34" providerId="ADAL" clId="{3A0331C5-9915-40EB-A01B-994B4D35A2A7}" dt="2021-10-20T19:46:49.810" v="16713" actId="404"/>
          <ac:spMkLst>
            <pc:docMk/>
            <pc:sldMk cId="3085222075" sldId="275"/>
            <ac:spMk id="2" creationId="{7C22A0D7-1AAE-4324-BFD4-3DDBCAF676DE}"/>
          </ac:spMkLst>
        </pc:spChg>
        <pc:spChg chg="del mod ord">
          <ac:chgData name="Miya Natsuhara" userId="30dd0a00-2a4d-4900-a01c-b948cf80ae34" providerId="ADAL" clId="{3A0331C5-9915-40EB-A01B-994B4D35A2A7}" dt="2021-10-17T21:18:24.355" v="9351" actId="700"/>
          <ac:spMkLst>
            <pc:docMk/>
            <pc:sldMk cId="3085222075" sldId="275"/>
            <ac:spMk id="3" creationId="{A71A76FE-BF99-4649-9E7C-70B01E3D8198}"/>
          </ac:spMkLst>
        </pc:spChg>
        <pc:spChg chg="mod ord">
          <ac:chgData name="Miya Natsuhara" userId="30dd0a00-2a4d-4900-a01c-b948cf80ae34" providerId="ADAL" clId="{3A0331C5-9915-40EB-A01B-994B4D35A2A7}" dt="2021-10-17T21:18:32.581" v="9371" actId="700"/>
          <ac:spMkLst>
            <pc:docMk/>
            <pc:sldMk cId="3085222075" sldId="275"/>
            <ac:spMk id="4" creationId="{1DC24B4B-0967-4F7F-899B-EB96BDDBF4E3}"/>
          </ac:spMkLst>
        </pc:spChg>
        <pc:spChg chg="add del mod ord">
          <ac:chgData name="Miya Natsuhara" userId="30dd0a00-2a4d-4900-a01c-b948cf80ae34" providerId="ADAL" clId="{3A0331C5-9915-40EB-A01B-994B4D35A2A7}" dt="2021-10-17T21:18:32.581" v="9371" actId="700"/>
          <ac:spMkLst>
            <pc:docMk/>
            <pc:sldMk cId="3085222075" sldId="275"/>
            <ac:spMk id="5" creationId="{838ACD50-2075-48CD-A375-DA248A8E397C}"/>
          </ac:spMkLst>
        </pc:spChg>
        <pc:spChg chg="add del mod ord">
          <ac:chgData name="Miya Natsuhara" userId="30dd0a00-2a4d-4900-a01c-b948cf80ae34" providerId="ADAL" clId="{3A0331C5-9915-40EB-A01B-994B4D35A2A7}" dt="2021-10-17T21:18:32.581" v="9371" actId="700"/>
          <ac:spMkLst>
            <pc:docMk/>
            <pc:sldMk cId="3085222075" sldId="275"/>
            <ac:spMk id="6" creationId="{A715F7F7-1EA0-4C98-8088-CBA4621DD7BE}"/>
          </ac:spMkLst>
        </pc:spChg>
        <pc:spChg chg="add mod ord">
          <ac:chgData name="Miya Natsuhara" userId="30dd0a00-2a4d-4900-a01c-b948cf80ae34" providerId="ADAL" clId="{3A0331C5-9915-40EB-A01B-994B4D35A2A7}" dt="2021-10-17T21:18:54.251" v="9459" actId="20577"/>
          <ac:spMkLst>
            <pc:docMk/>
            <pc:sldMk cId="3085222075" sldId="275"/>
            <ac:spMk id="7" creationId="{B5BD3531-D0C9-461A-9110-DF26FB6D25BC}"/>
          </ac:spMkLst>
        </pc:spChg>
        <pc:spChg chg="add mod ord">
          <ac:chgData name="Miya Natsuhara" userId="30dd0a00-2a4d-4900-a01c-b948cf80ae34" providerId="ADAL" clId="{3A0331C5-9915-40EB-A01B-994B4D35A2A7}" dt="2021-10-22T20:08:15.486" v="26236" actId="20577"/>
          <ac:spMkLst>
            <pc:docMk/>
            <pc:sldMk cId="3085222075" sldId="275"/>
            <ac:spMk id="8" creationId="{0DC6BEB3-C85E-4868-9A55-BEAAC96E6EA7}"/>
          </ac:spMkLst>
        </pc:spChg>
        <pc:spChg chg="add mod ord">
          <ac:chgData name="Miya Natsuhara" userId="30dd0a00-2a4d-4900-a01c-b948cf80ae34" providerId="ADAL" clId="{3A0331C5-9915-40EB-A01B-994B4D35A2A7}" dt="2021-10-17T21:18:50.242" v="9445" actId="20577"/>
          <ac:spMkLst>
            <pc:docMk/>
            <pc:sldMk cId="3085222075" sldId="275"/>
            <ac:spMk id="9" creationId="{BD261130-748D-41A1-BFEC-2E00433E2305}"/>
          </ac:spMkLst>
        </pc:spChg>
        <pc:spChg chg="add mod ord">
          <ac:chgData name="Miya Natsuhara" userId="30dd0a00-2a4d-4900-a01c-b948cf80ae34" providerId="ADAL" clId="{3A0331C5-9915-40EB-A01B-994B4D35A2A7}" dt="2021-10-17T22:10:27.956" v="10464" actId="20577"/>
          <ac:spMkLst>
            <pc:docMk/>
            <pc:sldMk cId="3085222075" sldId="275"/>
            <ac:spMk id="10" creationId="{6E71706B-BF9F-4B12-81DA-76705653E03B}"/>
          </ac:spMkLst>
        </pc:spChg>
      </pc:sldChg>
      <pc:sldChg chg="addSp delSp modSp new mod ord modClrScheme modAnim chgLayout">
        <pc:chgData name="Miya Natsuhara" userId="30dd0a00-2a4d-4900-a01c-b948cf80ae34" providerId="ADAL" clId="{3A0331C5-9915-40EB-A01B-994B4D35A2A7}" dt="2021-10-27T19:33:55.549" v="31588"/>
        <pc:sldMkLst>
          <pc:docMk/>
          <pc:sldMk cId="1518807731" sldId="276"/>
        </pc:sldMkLst>
        <pc:spChg chg="del mod ord">
          <ac:chgData name="Miya Natsuhara" userId="30dd0a00-2a4d-4900-a01c-b948cf80ae34" providerId="ADAL" clId="{3A0331C5-9915-40EB-A01B-994B4D35A2A7}" dt="2021-10-17T22:08:06.582" v="10220" actId="700"/>
          <ac:spMkLst>
            <pc:docMk/>
            <pc:sldMk cId="1518807731" sldId="276"/>
            <ac:spMk id="2" creationId="{A29EE204-39F9-49CB-AD9F-8456D97C2F8C}"/>
          </ac:spMkLst>
        </pc:spChg>
        <pc:spChg chg="del mod ord">
          <ac:chgData name="Miya Natsuhara" userId="30dd0a00-2a4d-4900-a01c-b948cf80ae34" providerId="ADAL" clId="{3A0331C5-9915-40EB-A01B-994B4D35A2A7}" dt="2021-10-17T22:08:06.582" v="10220" actId="700"/>
          <ac:spMkLst>
            <pc:docMk/>
            <pc:sldMk cId="1518807731" sldId="276"/>
            <ac:spMk id="3" creationId="{E77DE0C8-7F44-4B47-B7D3-C648BDA6508A}"/>
          </ac:spMkLst>
        </pc:spChg>
        <pc:spChg chg="del mod ord">
          <ac:chgData name="Miya Natsuhara" userId="30dd0a00-2a4d-4900-a01c-b948cf80ae34" providerId="ADAL" clId="{3A0331C5-9915-40EB-A01B-994B4D35A2A7}" dt="2021-10-17T22:08:06.582" v="10220" actId="700"/>
          <ac:spMkLst>
            <pc:docMk/>
            <pc:sldMk cId="1518807731" sldId="276"/>
            <ac:spMk id="4" creationId="{36F77CFE-32B6-49C6-AD05-39B209EC3D5D}"/>
          </ac:spMkLst>
        </pc:spChg>
        <pc:spChg chg="del">
          <ac:chgData name="Miya Natsuhara" userId="30dd0a00-2a4d-4900-a01c-b948cf80ae34" providerId="ADAL" clId="{3A0331C5-9915-40EB-A01B-994B4D35A2A7}" dt="2021-10-17T22:08:06.582" v="10220" actId="700"/>
          <ac:spMkLst>
            <pc:docMk/>
            <pc:sldMk cId="1518807731" sldId="276"/>
            <ac:spMk id="5" creationId="{8556D3E1-71EA-4781-9645-1B5A4D0144C6}"/>
          </ac:spMkLst>
        </pc:spChg>
        <pc:spChg chg="del">
          <ac:chgData name="Miya Natsuhara" userId="30dd0a00-2a4d-4900-a01c-b948cf80ae34" providerId="ADAL" clId="{3A0331C5-9915-40EB-A01B-994B4D35A2A7}" dt="2021-10-17T22:08:06.582" v="10220" actId="700"/>
          <ac:spMkLst>
            <pc:docMk/>
            <pc:sldMk cId="1518807731" sldId="276"/>
            <ac:spMk id="6" creationId="{11C7D65C-89EC-495C-9BC9-F240A9DAD1F2}"/>
          </ac:spMkLst>
        </pc:spChg>
        <pc:spChg chg="mod ord">
          <ac:chgData name="Miya Natsuhara" userId="30dd0a00-2a4d-4900-a01c-b948cf80ae34" providerId="ADAL" clId="{3A0331C5-9915-40EB-A01B-994B4D35A2A7}" dt="2021-10-17T22:08:06.582" v="10220" actId="700"/>
          <ac:spMkLst>
            <pc:docMk/>
            <pc:sldMk cId="1518807731" sldId="276"/>
            <ac:spMk id="7" creationId="{F3FB9618-8EA3-43BF-9CE3-D4A8E6A8277E}"/>
          </ac:spMkLst>
        </pc:spChg>
        <pc:spChg chg="add mod ord">
          <ac:chgData name="Miya Natsuhara" userId="30dd0a00-2a4d-4900-a01c-b948cf80ae34" providerId="ADAL" clId="{3A0331C5-9915-40EB-A01B-994B4D35A2A7}" dt="2021-10-17T22:28:22.668" v="11191" actId="14100"/>
          <ac:spMkLst>
            <pc:docMk/>
            <pc:sldMk cId="1518807731" sldId="276"/>
            <ac:spMk id="8" creationId="{A695CFFE-116E-4248-9CE2-7F7492BCD22B}"/>
          </ac:spMkLst>
        </pc:spChg>
        <pc:spChg chg="add mod ord">
          <ac:chgData name="Miya Natsuhara" userId="30dd0a00-2a4d-4900-a01c-b948cf80ae34" providerId="ADAL" clId="{3A0331C5-9915-40EB-A01B-994B4D35A2A7}" dt="2021-10-18T20:45:36.255" v="11212" actId="403"/>
          <ac:spMkLst>
            <pc:docMk/>
            <pc:sldMk cId="1518807731" sldId="276"/>
            <ac:spMk id="9" creationId="{D09030DA-0D08-4E75-ADA9-CD9245121A9B}"/>
          </ac:spMkLst>
        </pc:spChg>
        <pc:spChg chg="add mod ord">
          <ac:chgData name="Miya Natsuhara" userId="30dd0a00-2a4d-4900-a01c-b948cf80ae34" providerId="ADAL" clId="{3A0331C5-9915-40EB-A01B-994B4D35A2A7}" dt="2021-10-22T20:09:15.185" v="26249" actId="2711"/>
          <ac:spMkLst>
            <pc:docMk/>
            <pc:sldMk cId="1518807731" sldId="276"/>
            <ac:spMk id="10" creationId="{12CFBC1A-0125-44B4-A372-FF5E6F011206}"/>
          </ac:spMkLst>
        </pc:spChg>
      </pc:sldChg>
      <pc:sldChg chg="new del">
        <pc:chgData name="Miya Natsuhara" userId="30dd0a00-2a4d-4900-a01c-b948cf80ae34" providerId="ADAL" clId="{3A0331C5-9915-40EB-A01B-994B4D35A2A7}" dt="2021-10-17T22:08:01.538" v="10219" actId="47"/>
        <pc:sldMkLst>
          <pc:docMk/>
          <pc:sldMk cId="815138977" sldId="277"/>
        </pc:sldMkLst>
      </pc:sldChg>
      <pc:sldChg chg="modSp add mod modNotesTx">
        <pc:chgData name="Miya Natsuhara" userId="30dd0a00-2a4d-4900-a01c-b948cf80ae34" providerId="ADAL" clId="{3A0331C5-9915-40EB-A01B-994B4D35A2A7}" dt="2021-10-22T20:08:43.193" v="26247" actId="404"/>
        <pc:sldMkLst>
          <pc:docMk/>
          <pc:sldMk cId="2155863782" sldId="277"/>
        </pc:sldMkLst>
        <pc:spChg chg="mod">
          <ac:chgData name="Miya Natsuhara" userId="30dd0a00-2a4d-4900-a01c-b948cf80ae34" providerId="ADAL" clId="{3A0331C5-9915-40EB-A01B-994B4D35A2A7}" dt="2021-10-22T20:08:43.193" v="26247" actId="404"/>
          <ac:spMkLst>
            <pc:docMk/>
            <pc:sldMk cId="2155863782" sldId="277"/>
            <ac:spMk id="2" creationId="{7C22A0D7-1AAE-4324-BFD4-3DDBCAF676DE}"/>
          </ac:spMkLst>
        </pc:spChg>
        <pc:spChg chg="mod">
          <ac:chgData name="Miya Natsuhara" userId="30dd0a00-2a4d-4900-a01c-b948cf80ae34" providerId="ADAL" clId="{3A0331C5-9915-40EB-A01B-994B4D35A2A7}" dt="2021-10-22T20:08:18.846" v="26238" actId="20577"/>
          <ac:spMkLst>
            <pc:docMk/>
            <pc:sldMk cId="2155863782" sldId="277"/>
            <ac:spMk id="8" creationId="{0DC6BEB3-C85E-4868-9A55-BEAAC96E6EA7}"/>
          </ac:spMkLst>
        </pc:spChg>
        <pc:spChg chg="mod">
          <ac:chgData name="Miya Natsuhara" userId="30dd0a00-2a4d-4900-a01c-b948cf80ae34" providerId="ADAL" clId="{3A0331C5-9915-40EB-A01B-994B4D35A2A7}" dt="2021-10-22T20:08:28.458" v="26243" actId="20577"/>
          <ac:spMkLst>
            <pc:docMk/>
            <pc:sldMk cId="2155863782" sldId="277"/>
            <ac:spMk id="10" creationId="{6E71706B-BF9F-4B12-81DA-76705653E03B}"/>
          </ac:spMkLst>
        </pc:spChg>
      </pc:sldChg>
      <pc:sldChg chg="addSp delSp modSp new mod modClrScheme chgLayout modNotesTx">
        <pc:chgData name="Miya Natsuhara" userId="30dd0a00-2a4d-4900-a01c-b948cf80ae34" providerId="ADAL" clId="{3A0331C5-9915-40EB-A01B-994B4D35A2A7}" dt="2021-10-27T19:37:44.443" v="31600" actId="242"/>
        <pc:sldMkLst>
          <pc:docMk/>
          <pc:sldMk cId="249069158" sldId="278"/>
        </pc:sldMkLst>
        <pc:spChg chg="del mod ord">
          <ac:chgData name="Miya Natsuhara" userId="30dd0a00-2a4d-4900-a01c-b948cf80ae34" providerId="ADAL" clId="{3A0331C5-9915-40EB-A01B-994B4D35A2A7}" dt="2021-10-18T21:45:19.535" v="11274" actId="700"/>
          <ac:spMkLst>
            <pc:docMk/>
            <pc:sldMk cId="249069158" sldId="278"/>
            <ac:spMk id="2" creationId="{8E942E10-105E-4271-9AAE-1616772B28E9}"/>
          </ac:spMkLst>
        </pc:spChg>
        <pc:spChg chg="del mod ord">
          <ac:chgData name="Miya Natsuhara" userId="30dd0a00-2a4d-4900-a01c-b948cf80ae34" providerId="ADAL" clId="{3A0331C5-9915-40EB-A01B-994B4D35A2A7}" dt="2021-10-18T21:45:19.535" v="11274" actId="700"/>
          <ac:spMkLst>
            <pc:docMk/>
            <pc:sldMk cId="249069158" sldId="278"/>
            <ac:spMk id="3" creationId="{D5267DF4-F999-40E2-A57A-44EECC73926C}"/>
          </ac:spMkLst>
        </pc:spChg>
        <pc:spChg chg="del mod ord">
          <ac:chgData name="Miya Natsuhara" userId="30dd0a00-2a4d-4900-a01c-b948cf80ae34" providerId="ADAL" clId="{3A0331C5-9915-40EB-A01B-994B4D35A2A7}" dt="2021-10-18T21:45:19.535" v="11274" actId="700"/>
          <ac:spMkLst>
            <pc:docMk/>
            <pc:sldMk cId="249069158" sldId="278"/>
            <ac:spMk id="4" creationId="{A7C17699-3A73-4104-9256-DFC6E21047F0}"/>
          </ac:spMkLst>
        </pc:spChg>
        <pc:spChg chg="mod ord">
          <ac:chgData name="Miya Natsuhara" userId="30dd0a00-2a4d-4900-a01c-b948cf80ae34" providerId="ADAL" clId="{3A0331C5-9915-40EB-A01B-994B4D35A2A7}" dt="2021-10-18T21:49:18.922" v="11324" actId="700"/>
          <ac:spMkLst>
            <pc:docMk/>
            <pc:sldMk cId="249069158" sldId="278"/>
            <ac:spMk id="5" creationId="{D67DEE71-BFDF-4FF6-B3F0-808134A69D35}"/>
          </ac:spMkLst>
        </pc:spChg>
        <pc:spChg chg="add del mod ord">
          <ac:chgData name="Miya Natsuhara" userId="30dd0a00-2a4d-4900-a01c-b948cf80ae34" providerId="ADAL" clId="{3A0331C5-9915-40EB-A01B-994B4D35A2A7}" dt="2021-10-18T21:45:24.506" v="11275" actId="700"/>
          <ac:spMkLst>
            <pc:docMk/>
            <pc:sldMk cId="249069158" sldId="278"/>
            <ac:spMk id="6" creationId="{FEB7307B-3A26-4F23-827D-55B870CD9862}"/>
          </ac:spMkLst>
        </pc:spChg>
        <pc:spChg chg="add del mod ord">
          <ac:chgData name="Miya Natsuhara" userId="30dd0a00-2a4d-4900-a01c-b948cf80ae34" providerId="ADAL" clId="{3A0331C5-9915-40EB-A01B-994B4D35A2A7}" dt="2021-10-18T21:45:24.506" v="11275" actId="700"/>
          <ac:spMkLst>
            <pc:docMk/>
            <pc:sldMk cId="249069158" sldId="278"/>
            <ac:spMk id="7" creationId="{DF943CBC-BA36-4672-A45C-5401D275330B}"/>
          </ac:spMkLst>
        </pc:spChg>
        <pc:spChg chg="add del mod ord">
          <ac:chgData name="Miya Natsuhara" userId="30dd0a00-2a4d-4900-a01c-b948cf80ae34" providerId="ADAL" clId="{3A0331C5-9915-40EB-A01B-994B4D35A2A7}" dt="2021-10-18T21:45:24.506" v="11275" actId="700"/>
          <ac:spMkLst>
            <pc:docMk/>
            <pc:sldMk cId="249069158" sldId="278"/>
            <ac:spMk id="8" creationId="{628FFDC7-97E1-489F-B277-78C37EDBD0ED}"/>
          </ac:spMkLst>
        </pc:spChg>
        <pc:spChg chg="add mod ord">
          <ac:chgData name="Miya Natsuhara" userId="30dd0a00-2a4d-4900-a01c-b948cf80ae34" providerId="ADAL" clId="{3A0331C5-9915-40EB-A01B-994B4D35A2A7}" dt="2021-10-18T21:49:22.916" v="11325" actId="33524"/>
          <ac:spMkLst>
            <pc:docMk/>
            <pc:sldMk cId="249069158" sldId="278"/>
            <ac:spMk id="9" creationId="{5BA71122-C9F1-42AD-BD9F-66B086F507C5}"/>
          </ac:spMkLst>
        </pc:spChg>
        <pc:spChg chg="add del mod ord">
          <ac:chgData name="Miya Natsuhara" userId="30dd0a00-2a4d-4900-a01c-b948cf80ae34" providerId="ADAL" clId="{3A0331C5-9915-40EB-A01B-994B4D35A2A7}" dt="2021-10-18T21:49:41.173" v="11328" actId="3680"/>
          <ac:spMkLst>
            <pc:docMk/>
            <pc:sldMk cId="249069158" sldId="278"/>
            <ac:spMk id="10" creationId="{24ECE721-13E4-445F-AEF8-99AB56A44551}"/>
          </ac:spMkLst>
        </pc:spChg>
        <pc:spChg chg="add del mod ord">
          <ac:chgData name="Miya Natsuhara" userId="30dd0a00-2a4d-4900-a01c-b948cf80ae34" providerId="ADAL" clId="{3A0331C5-9915-40EB-A01B-994B4D35A2A7}" dt="2021-10-18T21:49:18.922" v="11324" actId="700"/>
          <ac:spMkLst>
            <pc:docMk/>
            <pc:sldMk cId="249069158" sldId="278"/>
            <ac:spMk id="11" creationId="{753AF0A9-819E-4A22-A61E-86A148170C62}"/>
          </ac:spMkLst>
        </pc:spChg>
        <pc:spChg chg="add del mod ord">
          <ac:chgData name="Miya Natsuhara" userId="30dd0a00-2a4d-4900-a01c-b948cf80ae34" providerId="ADAL" clId="{3A0331C5-9915-40EB-A01B-994B4D35A2A7}" dt="2021-10-18T21:49:18.922" v="11324" actId="700"/>
          <ac:spMkLst>
            <pc:docMk/>
            <pc:sldMk cId="249069158" sldId="278"/>
            <ac:spMk id="12" creationId="{4BFE1537-1D68-42E0-BDE3-8CDC32F86587}"/>
          </ac:spMkLst>
        </pc:spChg>
        <pc:spChg chg="add del mod ord">
          <ac:chgData name="Miya Natsuhara" userId="30dd0a00-2a4d-4900-a01c-b948cf80ae34" providerId="ADAL" clId="{3A0331C5-9915-40EB-A01B-994B4D35A2A7}" dt="2021-10-18T21:49:18.922" v="11324" actId="700"/>
          <ac:spMkLst>
            <pc:docMk/>
            <pc:sldMk cId="249069158" sldId="278"/>
            <ac:spMk id="13" creationId="{5C3AF4D0-56C3-440D-AAEC-9FB33EB89B0A}"/>
          </ac:spMkLst>
        </pc:spChg>
        <pc:spChg chg="add mod">
          <ac:chgData name="Miya Natsuhara" userId="30dd0a00-2a4d-4900-a01c-b948cf80ae34" providerId="ADAL" clId="{3A0331C5-9915-40EB-A01B-994B4D35A2A7}" dt="2021-10-25T21:48:59.090" v="28233" actId="1035"/>
          <ac:spMkLst>
            <pc:docMk/>
            <pc:sldMk cId="249069158" sldId="278"/>
            <ac:spMk id="15" creationId="{CBDA3479-F84D-445E-8E79-DF3566D60BBE}"/>
          </ac:spMkLst>
        </pc:spChg>
        <pc:graphicFrameChg chg="add mod ord modGraphic">
          <ac:chgData name="Miya Natsuhara" userId="30dd0a00-2a4d-4900-a01c-b948cf80ae34" providerId="ADAL" clId="{3A0331C5-9915-40EB-A01B-994B4D35A2A7}" dt="2021-10-27T19:37:44.443" v="31600" actId="242"/>
          <ac:graphicFrameMkLst>
            <pc:docMk/>
            <pc:sldMk cId="249069158" sldId="278"/>
            <ac:graphicFrameMk id="14" creationId="{4BDA13F5-47A3-4CDD-9D6D-7328FB2F2E8E}"/>
          </ac:graphicFrameMkLst>
        </pc:graphicFrameChg>
      </pc:sldChg>
      <pc:sldChg chg="addSp delSp modSp new mod ord modClrScheme chgLayout modNotesTx">
        <pc:chgData name="Miya Natsuhara" userId="30dd0a00-2a4d-4900-a01c-b948cf80ae34" providerId="ADAL" clId="{3A0331C5-9915-40EB-A01B-994B4D35A2A7}" dt="2021-10-22T20:21:41.059" v="26774" actId="20577"/>
        <pc:sldMkLst>
          <pc:docMk/>
          <pc:sldMk cId="2907578171" sldId="279"/>
        </pc:sldMkLst>
        <pc:spChg chg="mod ord">
          <ac:chgData name="Miya Natsuhara" userId="30dd0a00-2a4d-4900-a01c-b948cf80ae34" providerId="ADAL" clId="{3A0331C5-9915-40EB-A01B-994B4D35A2A7}" dt="2021-10-19T01:33:18.419" v="13403" actId="700"/>
          <ac:spMkLst>
            <pc:docMk/>
            <pc:sldMk cId="2907578171" sldId="279"/>
            <ac:spMk id="2" creationId="{C050501E-D56D-4FC0-BF82-B9967891E4A9}"/>
          </ac:spMkLst>
        </pc:spChg>
        <pc:spChg chg="del mod ord">
          <ac:chgData name="Miya Natsuhara" userId="30dd0a00-2a4d-4900-a01c-b948cf80ae34" providerId="ADAL" clId="{3A0331C5-9915-40EB-A01B-994B4D35A2A7}" dt="2021-10-19T01:06:30.673" v="12459" actId="700"/>
          <ac:spMkLst>
            <pc:docMk/>
            <pc:sldMk cId="2907578171" sldId="279"/>
            <ac:spMk id="3" creationId="{0F0EBE1E-20D0-497B-A2AE-DABB361E1CA3}"/>
          </ac:spMkLst>
        </pc:spChg>
        <pc:spChg chg="mod ord">
          <ac:chgData name="Miya Natsuhara" userId="30dd0a00-2a4d-4900-a01c-b948cf80ae34" providerId="ADAL" clId="{3A0331C5-9915-40EB-A01B-994B4D35A2A7}" dt="2021-10-19T01:33:18.419" v="13403" actId="700"/>
          <ac:spMkLst>
            <pc:docMk/>
            <pc:sldMk cId="2907578171" sldId="279"/>
            <ac:spMk id="4" creationId="{23DB2449-4521-4BEC-8166-339CD994D13F}"/>
          </ac:spMkLst>
        </pc:spChg>
        <pc:spChg chg="add del mod ord">
          <ac:chgData name="Miya Natsuhara" userId="30dd0a00-2a4d-4900-a01c-b948cf80ae34" providerId="ADAL" clId="{3A0331C5-9915-40EB-A01B-994B4D35A2A7}" dt="2021-10-19T01:33:18.419" v="13403" actId="700"/>
          <ac:spMkLst>
            <pc:docMk/>
            <pc:sldMk cId="2907578171" sldId="279"/>
            <ac:spMk id="5" creationId="{27408F3B-BED5-4794-8A49-635AE449A8BF}"/>
          </ac:spMkLst>
        </pc:spChg>
        <pc:spChg chg="add mod ord">
          <ac:chgData name="Miya Natsuhara" userId="30dd0a00-2a4d-4900-a01c-b948cf80ae34" providerId="ADAL" clId="{3A0331C5-9915-40EB-A01B-994B4D35A2A7}" dt="2021-10-19T01:41:28.677" v="13833" actId="20577"/>
          <ac:spMkLst>
            <pc:docMk/>
            <pc:sldMk cId="2907578171" sldId="279"/>
            <ac:spMk id="6" creationId="{245322C9-BD15-4E97-9DDD-447C31B1D47D}"/>
          </ac:spMkLst>
        </pc:spChg>
        <pc:spChg chg="add del mod">
          <ac:chgData name="Miya Natsuhara" userId="30dd0a00-2a4d-4900-a01c-b948cf80ae34" providerId="ADAL" clId="{3A0331C5-9915-40EB-A01B-994B4D35A2A7}" dt="2021-10-19T01:21:07.330" v="12795" actId="21"/>
          <ac:spMkLst>
            <pc:docMk/>
            <pc:sldMk cId="2907578171" sldId="279"/>
            <ac:spMk id="7" creationId="{510D0B08-1DC3-40C5-B847-D59AE04CCC42}"/>
          </ac:spMkLst>
        </pc:spChg>
        <pc:spChg chg="add del">
          <ac:chgData name="Miya Natsuhara" userId="30dd0a00-2a4d-4900-a01c-b948cf80ae34" providerId="ADAL" clId="{3A0331C5-9915-40EB-A01B-994B4D35A2A7}" dt="2021-10-19T01:17:42.926" v="12673" actId="11529"/>
          <ac:spMkLst>
            <pc:docMk/>
            <pc:sldMk cId="2907578171" sldId="279"/>
            <ac:spMk id="8" creationId="{B2B17F40-AF94-4579-8BDA-312BC7EF04CB}"/>
          </ac:spMkLst>
        </pc:spChg>
        <pc:spChg chg="add del mod">
          <ac:chgData name="Miya Natsuhara" userId="30dd0a00-2a4d-4900-a01c-b948cf80ae34" providerId="ADAL" clId="{3A0331C5-9915-40EB-A01B-994B4D35A2A7}" dt="2021-10-19T01:21:07.330" v="12795" actId="21"/>
          <ac:spMkLst>
            <pc:docMk/>
            <pc:sldMk cId="2907578171" sldId="279"/>
            <ac:spMk id="9" creationId="{365DEF6D-6DC5-408D-A2E0-D658DD8C7E95}"/>
          </ac:spMkLst>
        </pc:spChg>
        <pc:spChg chg="add del mod">
          <ac:chgData name="Miya Natsuhara" userId="30dd0a00-2a4d-4900-a01c-b948cf80ae34" providerId="ADAL" clId="{3A0331C5-9915-40EB-A01B-994B4D35A2A7}" dt="2021-10-19T01:21:07.330" v="12795" actId="21"/>
          <ac:spMkLst>
            <pc:docMk/>
            <pc:sldMk cId="2907578171" sldId="279"/>
            <ac:spMk id="10" creationId="{57433C36-E8CB-4E7E-AB26-9E1B3AD40B2C}"/>
          </ac:spMkLst>
        </pc:spChg>
      </pc:sldChg>
      <pc:sldChg chg="modSp new del mod ord">
        <pc:chgData name="Miya Natsuhara" userId="30dd0a00-2a4d-4900-a01c-b948cf80ae34" providerId="ADAL" clId="{3A0331C5-9915-40EB-A01B-994B4D35A2A7}" dt="2021-10-19T01:19:28.962" v="12738" actId="47"/>
        <pc:sldMkLst>
          <pc:docMk/>
          <pc:sldMk cId="1618321578" sldId="280"/>
        </pc:sldMkLst>
        <pc:spChg chg="mod">
          <ac:chgData name="Miya Natsuhara" userId="30dd0a00-2a4d-4900-a01c-b948cf80ae34" providerId="ADAL" clId="{3A0331C5-9915-40EB-A01B-994B4D35A2A7}" dt="2021-10-19T01:00:37.048" v="12393" actId="207"/>
          <ac:spMkLst>
            <pc:docMk/>
            <pc:sldMk cId="1618321578" sldId="280"/>
            <ac:spMk id="2" creationId="{BF88F79A-CAA6-48E5-9D50-FCDC908F5A54}"/>
          </ac:spMkLst>
        </pc:spChg>
      </pc:sldChg>
      <pc:sldChg chg="addSp delSp modSp new mod modClrScheme modAnim chgLayout modNotesTx">
        <pc:chgData name="Miya Natsuhara" userId="30dd0a00-2a4d-4900-a01c-b948cf80ae34" providerId="ADAL" clId="{3A0331C5-9915-40EB-A01B-994B4D35A2A7}" dt="2021-10-27T19:51:24.006" v="31650"/>
        <pc:sldMkLst>
          <pc:docMk/>
          <pc:sldMk cId="4221544352" sldId="281"/>
        </pc:sldMkLst>
        <pc:spChg chg="del mod ord">
          <ac:chgData name="Miya Natsuhara" userId="30dd0a00-2a4d-4900-a01c-b948cf80ae34" providerId="ADAL" clId="{3A0331C5-9915-40EB-A01B-994B4D35A2A7}" dt="2021-10-19T01:19:39.121" v="12739" actId="700"/>
          <ac:spMkLst>
            <pc:docMk/>
            <pc:sldMk cId="4221544352" sldId="281"/>
            <ac:spMk id="2" creationId="{E3858002-FA3A-4E24-9FE2-D521D65E269E}"/>
          </ac:spMkLst>
        </pc:spChg>
        <pc:spChg chg="del mod ord">
          <ac:chgData name="Miya Natsuhara" userId="30dd0a00-2a4d-4900-a01c-b948cf80ae34" providerId="ADAL" clId="{3A0331C5-9915-40EB-A01B-994B4D35A2A7}" dt="2021-10-19T01:19:39.121" v="12739" actId="700"/>
          <ac:spMkLst>
            <pc:docMk/>
            <pc:sldMk cId="4221544352" sldId="281"/>
            <ac:spMk id="3" creationId="{4E660CB3-2023-4DAD-92A0-C0A54B50EEA9}"/>
          </ac:spMkLst>
        </pc:spChg>
        <pc:spChg chg="del mod ord">
          <ac:chgData name="Miya Natsuhara" userId="30dd0a00-2a4d-4900-a01c-b948cf80ae34" providerId="ADAL" clId="{3A0331C5-9915-40EB-A01B-994B4D35A2A7}" dt="2021-10-19T01:19:39.121" v="12739" actId="700"/>
          <ac:spMkLst>
            <pc:docMk/>
            <pc:sldMk cId="4221544352" sldId="281"/>
            <ac:spMk id="4" creationId="{47E747F6-9840-4578-8002-03538D4629A9}"/>
          </ac:spMkLst>
        </pc:spChg>
        <pc:spChg chg="mod ord">
          <ac:chgData name="Miya Natsuhara" userId="30dd0a00-2a4d-4900-a01c-b948cf80ae34" providerId="ADAL" clId="{3A0331C5-9915-40EB-A01B-994B4D35A2A7}" dt="2021-10-19T01:19:39.121" v="12739" actId="700"/>
          <ac:spMkLst>
            <pc:docMk/>
            <pc:sldMk cId="4221544352" sldId="281"/>
            <ac:spMk id="5" creationId="{A43E2B18-13FC-4AA5-857F-F3D8A4BC6DEF}"/>
          </ac:spMkLst>
        </pc:spChg>
        <pc:spChg chg="add mod ord">
          <ac:chgData name="Miya Natsuhara" userId="30dd0a00-2a4d-4900-a01c-b948cf80ae34" providerId="ADAL" clId="{3A0331C5-9915-40EB-A01B-994B4D35A2A7}" dt="2021-10-19T01:19:51.211" v="12768" actId="2711"/>
          <ac:spMkLst>
            <pc:docMk/>
            <pc:sldMk cId="4221544352" sldId="281"/>
            <ac:spMk id="6" creationId="{2950C1B9-2E5B-4068-97CF-09C29426D10F}"/>
          </ac:spMkLst>
        </pc:spChg>
        <pc:spChg chg="add mod ord">
          <ac:chgData name="Miya Natsuhara" userId="30dd0a00-2a4d-4900-a01c-b948cf80ae34" providerId="ADAL" clId="{3A0331C5-9915-40EB-A01B-994B4D35A2A7}" dt="2021-10-26T04:12:15.370" v="29955" actId="404"/>
          <ac:spMkLst>
            <pc:docMk/>
            <pc:sldMk cId="4221544352" sldId="281"/>
            <ac:spMk id="7" creationId="{A1941AD5-87F1-49D4-8C96-D4ED754A9808}"/>
          </ac:spMkLst>
        </pc:spChg>
        <pc:spChg chg="add mod ord">
          <ac:chgData name="Miya Natsuhara" userId="30dd0a00-2a4d-4900-a01c-b948cf80ae34" providerId="ADAL" clId="{3A0331C5-9915-40EB-A01B-994B4D35A2A7}" dt="2021-10-26T04:12:52.130" v="29965" actId="403"/>
          <ac:spMkLst>
            <pc:docMk/>
            <pc:sldMk cId="4221544352" sldId="281"/>
            <ac:spMk id="8" creationId="{1FB737E6-1EDE-4297-A15A-187DF16E91F6}"/>
          </ac:spMkLst>
        </pc:spChg>
        <pc:spChg chg="add mod">
          <ac:chgData name="Miya Natsuhara" userId="30dd0a00-2a4d-4900-a01c-b948cf80ae34" providerId="ADAL" clId="{3A0331C5-9915-40EB-A01B-994B4D35A2A7}" dt="2021-10-27T19:46:01.872" v="31608" actId="571"/>
          <ac:spMkLst>
            <pc:docMk/>
            <pc:sldMk cId="4221544352" sldId="281"/>
            <ac:spMk id="9" creationId="{24A5EA8C-C80D-4CFD-BA1F-F6FFBDEC26ED}"/>
          </ac:spMkLst>
        </pc:spChg>
        <pc:spChg chg="add mod">
          <ac:chgData name="Miya Natsuhara" userId="30dd0a00-2a4d-4900-a01c-b948cf80ae34" providerId="ADAL" clId="{3A0331C5-9915-40EB-A01B-994B4D35A2A7}" dt="2021-10-26T04:13:20.994" v="29972" actId="1035"/>
          <ac:spMkLst>
            <pc:docMk/>
            <pc:sldMk cId="4221544352" sldId="281"/>
            <ac:spMk id="10" creationId="{02B6B326-F375-4FCC-885E-CC98D97F3D07}"/>
          </ac:spMkLst>
        </pc:spChg>
        <pc:spChg chg="add mod">
          <ac:chgData name="Miya Natsuhara" userId="30dd0a00-2a4d-4900-a01c-b948cf80ae34" providerId="ADAL" clId="{3A0331C5-9915-40EB-A01B-994B4D35A2A7}" dt="2021-10-27T19:46:01.872" v="31608" actId="571"/>
          <ac:spMkLst>
            <pc:docMk/>
            <pc:sldMk cId="4221544352" sldId="281"/>
            <ac:spMk id="11" creationId="{8BC7176E-8141-4F5C-94F1-9C434E66F410}"/>
          </ac:spMkLst>
        </pc:spChg>
        <pc:spChg chg="add mod">
          <ac:chgData name="Miya Natsuhara" userId="30dd0a00-2a4d-4900-a01c-b948cf80ae34" providerId="ADAL" clId="{3A0331C5-9915-40EB-A01B-994B4D35A2A7}" dt="2021-10-26T04:13:22.281" v="29973" actId="1076"/>
          <ac:spMkLst>
            <pc:docMk/>
            <pc:sldMk cId="4221544352" sldId="281"/>
            <ac:spMk id="12" creationId="{C32918E2-0B87-432C-A2CA-D08DE55F8886}"/>
          </ac:spMkLst>
        </pc:spChg>
        <pc:spChg chg="add mod">
          <ac:chgData name="Miya Natsuhara" userId="30dd0a00-2a4d-4900-a01c-b948cf80ae34" providerId="ADAL" clId="{3A0331C5-9915-40EB-A01B-994B4D35A2A7}" dt="2021-10-27T19:46:01.872" v="31608" actId="571"/>
          <ac:spMkLst>
            <pc:docMk/>
            <pc:sldMk cId="4221544352" sldId="281"/>
            <ac:spMk id="13" creationId="{7FAF4142-CD14-4AD9-8E92-F4DD66CC63CD}"/>
          </ac:spMkLst>
        </pc:spChg>
        <pc:spChg chg="add mod">
          <ac:chgData name="Miya Natsuhara" userId="30dd0a00-2a4d-4900-a01c-b948cf80ae34" providerId="ADAL" clId="{3A0331C5-9915-40EB-A01B-994B4D35A2A7}" dt="2021-10-27T19:50:43.350" v="31645" actId="1076"/>
          <ac:spMkLst>
            <pc:docMk/>
            <pc:sldMk cId="4221544352" sldId="281"/>
            <ac:spMk id="14" creationId="{0987F7D2-8375-4DA8-8AFB-7F03A9D9DE95}"/>
          </ac:spMkLst>
        </pc:spChg>
        <pc:spChg chg="add mod">
          <ac:chgData name="Miya Natsuhara" userId="30dd0a00-2a4d-4900-a01c-b948cf80ae34" providerId="ADAL" clId="{3A0331C5-9915-40EB-A01B-994B4D35A2A7}" dt="2021-10-27T19:46:04.449" v="31610" actId="571"/>
          <ac:spMkLst>
            <pc:docMk/>
            <pc:sldMk cId="4221544352" sldId="281"/>
            <ac:spMk id="15" creationId="{90A52B08-07D7-4A69-B16D-E5CE28F7C371}"/>
          </ac:spMkLst>
        </pc:spChg>
        <pc:spChg chg="add mod">
          <ac:chgData name="Miya Natsuhara" userId="30dd0a00-2a4d-4900-a01c-b948cf80ae34" providerId="ADAL" clId="{3A0331C5-9915-40EB-A01B-994B4D35A2A7}" dt="2021-10-27T19:46:04.449" v="31610" actId="571"/>
          <ac:spMkLst>
            <pc:docMk/>
            <pc:sldMk cId="4221544352" sldId="281"/>
            <ac:spMk id="16" creationId="{FFC8FC68-76BD-44E9-A69D-44FE3791F648}"/>
          </ac:spMkLst>
        </pc:spChg>
        <pc:spChg chg="add mod">
          <ac:chgData name="Miya Natsuhara" userId="30dd0a00-2a4d-4900-a01c-b948cf80ae34" providerId="ADAL" clId="{3A0331C5-9915-40EB-A01B-994B4D35A2A7}" dt="2021-10-27T19:46:04.449" v="31610" actId="571"/>
          <ac:spMkLst>
            <pc:docMk/>
            <pc:sldMk cId="4221544352" sldId="281"/>
            <ac:spMk id="17" creationId="{89538C75-7381-417C-ABD5-803F5BC2B3C9}"/>
          </ac:spMkLst>
        </pc:spChg>
        <pc:spChg chg="add mod">
          <ac:chgData name="Miya Natsuhara" userId="30dd0a00-2a4d-4900-a01c-b948cf80ae34" providerId="ADAL" clId="{3A0331C5-9915-40EB-A01B-994B4D35A2A7}" dt="2021-10-27T19:47:23.066" v="31627" actId="571"/>
          <ac:spMkLst>
            <pc:docMk/>
            <pc:sldMk cId="4221544352" sldId="281"/>
            <ac:spMk id="18" creationId="{78781F3D-89F4-4B11-8784-56738C5249E5}"/>
          </ac:spMkLst>
        </pc:spChg>
        <pc:spChg chg="add mod">
          <ac:chgData name="Miya Natsuhara" userId="30dd0a00-2a4d-4900-a01c-b948cf80ae34" providerId="ADAL" clId="{3A0331C5-9915-40EB-A01B-994B4D35A2A7}" dt="2021-10-27T19:47:23.066" v="31627" actId="571"/>
          <ac:spMkLst>
            <pc:docMk/>
            <pc:sldMk cId="4221544352" sldId="281"/>
            <ac:spMk id="19" creationId="{F6D09EF3-BE74-4CE7-919C-33B0FAB1C98D}"/>
          </ac:spMkLst>
        </pc:spChg>
        <pc:spChg chg="add mod">
          <ac:chgData name="Miya Natsuhara" userId="30dd0a00-2a4d-4900-a01c-b948cf80ae34" providerId="ADAL" clId="{3A0331C5-9915-40EB-A01B-994B4D35A2A7}" dt="2021-10-27T19:47:23.066" v="31627" actId="571"/>
          <ac:spMkLst>
            <pc:docMk/>
            <pc:sldMk cId="4221544352" sldId="281"/>
            <ac:spMk id="20" creationId="{7456AE18-1C85-4F31-A1EB-118AF66F0E98}"/>
          </ac:spMkLst>
        </pc:spChg>
        <pc:spChg chg="add mod">
          <ac:chgData name="Miya Natsuhara" userId="30dd0a00-2a4d-4900-a01c-b948cf80ae34" providerId="ADAL" clId="{3A0331C5-9915-40EB-A01B-994B4D35A2A7}" dt="2021-10-27T19:47:42.272" v="31629" actId="571"/>
          <ac:spMkLst>
            <pc:docMk/>
            <pc:sldMk cId="4221544352" sldId="281"/>
            <ac:spMk id="21" creationId="{109CBA53-9939-48E7-BFBC-B48F195D939B}"/>
          </ac:spMkLst>
        </pc:spChg>
        <pc:spChg chg="add mod">
          <ac:chgData name="Miya Natsuhara" userId="30dd0a00-2a4d-4900-a01c-b948cf80ae34" providerId="ADAL" clId="{3A0331C5-9915-40EB-A01B-994B4D35A2A7}" dt="2021-10-27T19:47:42.272" v="31629" actId="571"/>
          <ac:spMkLst>
            <pc:docMk/>
            <pc:sldMk cId="4221544352" sldId="281"/>
            <ac:spMk id="22" creationId="{D347303A-9CD1-4B2D-8E92-E9CFCD3D7BD3}"/>
          </ac:spMkLst>
        </pc:spChg>
        <pc:spChg chg="add mod">
          <ac:chgData name="Miya Natsuhara" userId="30dd0a00-2a4d-4900-a01c-b948cf80ae34" providerId="ADAL" clId="{3A0331C5-9915-40EB-A01B-994B4D35A2A7}" dt="2021-10-27T19:47:42.272" v="31629" actId="571"/>
          <ac:spMkLst>
            <pc:docMk/>
            <pc:sldMk cId="4221544352" sldId="281"/>
            <ac:spMk id="23" creationId="{6753F141-1DBB-4922-A6AF-FD3CE7BA9EE1}"/>
          </ac:spMkLst>
        </pc:spChg>
        <pc:spChg chg="add mod">
          <ac:chgData name="Miya Natsuhara" userId="30dd0a00-2a4d-4900-a01c-b948cf80ae34" providerId="ADAL" clId="{3A0331C5-9915-40EB-A01B-994B4D35A2A7}" dt="2021-10-27T19:50:14.835" v="31640" actId="571"/>
          <ac:spMkLst>
            <pc:docMk/>
            <pc:sldMk cId="4221544352" sldId="281"/>
            <ac:spMk id="24" creationId="{D04A8198-72C4-496A-AB9A-38B07096AF59}"/>
          </ac:spMkLst>
        </pc:spChg>
        <pc:spChg chg="add mod">
          <ac:chgData name="Miya Natsuhara" userId="30dd0a00-2a4d-4900-a01c-b948cf80ae34" providerId="ADAL" clId="{3A0331C5-9915-40EB-A01B-994B4D35A2A7}" dt="2021-10-27T19:50:14.835" v="31640" actId="571"/>
          <ac:spMkLst>
            <pc:docMk/>
            <pc:sldMk cId="4221544352" sldId="281"/>
            <ac:spMk id="25" creationId="{D5987D92-94F7-4897-907D-7436C6921310}"/>
          </ac:spMkLst>
        </pc:spChg>
        <pc:spChg chg="add mod">
          <ac:chgData name="Miya Natsuhara" userId="30dd0a00-2a4d-4900-a01c-b948cf80ae34" providerId="ADAL" clId="{3A0331C5-9915-40EB-A01B-994B4D35A2A7}" dt="2021-10-27T19:50:14.835" v="31640" actId="571"/>
          <ac:spMkLst>
            <pc:docMk/>
            <pc:sldMk cId="4221544352" sldId="281"/>
            <ac:spMk id="26" creationId="{A16D1CEF-C145-4269-9E4D-ED8666E83E88}"/>
          </ac:spMkLst>
        </pc:spChg>
        <pc:spChg chg="mod">
          <ac:chgData name="Miya Natsuhara" userId="30dd0a00-2a4d-4900-a01c-b948cf80ae34" providerId="ADAL" clId="{3A0331C5-9915-40EB-A01B-994B4D35A2A7}" dt="2021-10-27T19:50:40.073" v="31643" actId="571"/>
          <ac:spMkLst>
            <pc:docMk/>
            <pc:sldMk cId="4221544352" sldId="281"/>
            <ac:spMk id="28" creationId="{16909281-879C-4FCD-A682-E587D1EFA97E}"/>
          </ac:spMkLst>
        </pc:spChg>
        <pc:spChg chg="mod">
          <ac:chgData name="Miya Natsuhara" userId="30dd0a00-2a4d-4900-a01c-b948cf80ae34" providerId="ADAL" clId="{3A0331C5-9915-40EB-A01B-994B4D35A2A7}" dt="2021-10-27T19:50:40.073" v="31643" actId="571"/>
          <ac:spMkLst>
            <pc:docMk/>
            <pc:sldMk cId="4221544352" sldId="281"/>
            <ac:spMk id="29" creationId="{19510F5A-8E52-4350-AA89-6FA7B02E6F9E}"/>
          </ac:spMkLst>
        </pc:spChg>
        <pc:spChg chg="add mod">
          <ac:chgData name="Miya Natsuhara" userId="30dd0a00-2a4d-4900-a01c-b948cf80ae34" providerId="ADAL" clId="{3A0331C5-9915-40EB-A01B-994B4D35A2A7}" dt="2021-10-27T19:50:40.073" v="31643" actId="571"/>
          <ac:spMkLst>
            <pc:docMk/>
            <pc:sldMk cId="4221544352" sldId="281"/>
            <ac:spMk id="30" creationId="{24724856-562D-4C8F-B0B9-B77BDD021A91}"/>
          </ac:spMkLst>
        </pc:spChg>
        <pc:grpChg chg="add mod">
          <ac:chgData name="Miya Natsuhara" userId="30dd0a00-2a4d-4900-a01c-b948cf80ae34" providerId="ADAL" clId="{3A0331C5-9915-40EB-A01B-994B4D35A2A7}" dt="2021-10-27T19:50:43.350" v="31645" actId="1076"/>
          <ac:grpSpMkLst>
            <pc:docMk/>
            <pc:sldMk cId="4221544352" sldId="281"/>
            <ac:grpSpMk id="2" creationId="{1867FBA6-4DAA-4333-B24A-B16237F2BB19}"/>
          </ac:grpSpMkLst>
        </pc:grpChg>
        <pc:grpChg chg="add mod">
          <ac:chgData name="Miya Natsuhara" userId="30dd0a00-2a4d-4900-a01c-b948cf80ae34" providerId="ADAL" clId="{3A0331C5-9915-40EB-A01B-994B4D35A2A7}" dt="2021-10-27T19:50:40.073" v="31643" actId="571"/>
          <ac:grpSpMkLst>
            <pc:docMk/>
            <pc:sldMk cId="4221544352" sldId="281"/>
            <ac:grpSpMk id="27" creationId="{83243827-E94A-4D18-9466-E73E8FBD9A24}"/>
          </ac:grpSpMkLst>
        </pc:grpChg>
      </pc:sldChg>
      <pc:sldChg chg="modSp new mod">
        <pc:chgData name="Miya Natsuhara" userId="30dd0a00-2a4d-4900-a01c-b948cf80ae34" providerId="ADAL" clId="{3A0331C5-9915-40EB-A01B-994B4D35A2A7}" dt="2021-10-20T19:21:21.132" v="16410" actId="113"/>
        <pc:sldMkLst>
          <pc:docMk/>
          <pc:sldMk cId="656841531" sldId="282"/>
        </pc:sldMkLst>
        <pc:spChg chg="mod">
          <ac:chgData name="Miya Natsuhara" userId="30dd0a00-2a4d-4900-a01c-b948cf80ae34" providerId="ADAL" clId="{3A0331C5-9915-40EB-A01B-994B4D35A2A7}" dt="2021-10-20T19:21:21.132" v="16410" actId="113"/>
          <ac:spMkLst>
            <pc:docMk/>
            <pc:sldMk cId="656841531" sldId="282"/>
            <ac:spMk id="2" creationId="{0F86E6CE-9FE3-477B-A129-38DBDA5B90B3}"/>
          </ac:spMkLst>
        </pc:spChg>
        <pc:spChg chg="mod">
          <ac:chgData name="Miya Natsuhara" userId="30dd0a00-2a4d-4900-a01c-b948cf80ae34" providerId="ADAL" clId="{3A0331C5-9915-40EB-A01B-994B4D35A2A7}" dt="2021-10-19T01:41:58.775" v="13914" actId="20577"/>
          <ac:spMkLst>
            <pc:docMk/>
            <pc:sldMk cId="656841531" sldId="282"/>
            <ac:spMk id="3" creationId="{3BAEAD77-7A91-4A16-9FF6-E9B61CC6518C}"/>
          </ac:spMkLst>
        </pc:spChg>
      </pc:sldChg>
      <pc:sldChg chg="modSp new mod modAnim">
        <pc:chgData name="Miya Natsuhara" userId="30dd0a00-2a4d-4900-a01c-b948cf80ae34" providerId="ADAL" clId="{3A0331C5-9915-40EB-A01B-994B4D35A2A7}" dt="2021-10-27T19:42:51.761" v="31603" actId="14734"/>
        <pc:sldMkLst>
          <pc:docMk/>
          <pc:sldMk cId="417318421" sldId="283"/>
        </pc:sldMkLst>
        <pc:spChg chg="mod">
          <ac:chgData name="Miya Natsuhara" userId="30dd0a00-2a4d-4900-a01c-b948cf80ae34" providerId="ADAL" clId="{3A0331C5-9915-40EB-A01B-994B4D35A2A7}" dt="2021-10-20T01:09:24.596" v="14627" actId="403"/>
          <ac:spMkLst>
            <pc:docMk/>
            <pc:sldMk cId="417318421" sldId="283"/>
            <ac:spMk id="2" creationId="{C5768EFE-AA54-4EAA-90CB-4DC2CED2B92B}"/>
          </ac:spMkLst>
        </pc:spChg>
        <pc:spChg chg="mod">
          <ac:chgData name="Miya Natsuhara" userId="30dd0a00-2a4d-4900-a01c-b948cf80ae34" providerId="ADAL" clId="{3A0331C5-9915-40EB-A01B-994B4D35A2A7}" dt="2021-10-20T00:58:57.347" v="14034" actId="115"/>
          <ac:spMkLst>
            <pc:docMk/>
            <pc:sldMk cId="417318421" sldId="283"/>
            <ac:spMk id="3" creationId="{ACE03718-6984-49C2-AA6F-D25A52EDE04D}"/>
          </ac:spMkLst>
        </pc:spChg>
        <pc:graphicFrameChg chg="modGraphic">
          <ac:chgData name="Miya Natsuhara" userId="30dd0a00-2a4d-4900-a01c-b948cf80ae34" providerId="ADAL" clId="{3A0331C5-9915-40EB-A01B-994B4D35A2A7}" dt="2021-10-27T19:42:51.761" v="31603" actId="14734"/>
          <ac:graphicFrameMkLst>
            <pc:docMk/>
            <pc:sldMk cId="417318421" sldId="283"/>
            <ac:graphicFrameMk id="8" creationId="{8C42EF5C-045B-4E74-9FC8-B467C126237A}"/>
          </ac:graphicFrameMkLst>
        </pc:graphicFrameChg>
      </pc:sldChg>
      <pc:sldChg chg="addSp modSp add mod modAnim modNotesTx">
        <pc:chgData name="Miya Natsuhara" userId="30dd0a00-2a4d-4900-a01c-b948cf80ae34" providerId="ADAL" clId="{3A0331C5-9915-40EB-A01B-994B4D35A2A7}" dt="2021-10-27T19:43:35.506" v="31605"/>
        <pc:sldMkLst>
          <pc:docMk/>
          <pc:sldMk cId="972112528" sldId="284"/>
        </pc:sldMkLst>
        <pc:spChg chg="mod">
          <ac:chgData name="Miya Natsuhara" userId="30dd0a00-2a4d-4900-a01c-b948cf80ae34" providerId="ADAL" clId="{3A0331C5-9915-40EB-A01B-994B4D35A2A7}" dt="2021-10-20T01:09:19.944" v="14622" actId="403"/>
          <ac:spMkLst>
            <pc:docMk/>
            <pc:sldMk cId="972112528" sldId="284"/>
            <ac:spMk id="2" creationId="{C5768EFE-AA54-4EAA-90CB-4DC2CED2B92B}"/>
          </ac:spMkLst>
        </pc:spChg>
        <pc:spChg chg="mod">
          <ac:chgData name="Miya Natsuhara" userId="30dd0a00-2a4d-4900-a01c-b948cf80ae34" providerId="ADAL" clId="{3A0331C5-9915-40EB-A01B-994B4D35A2A7}" dt="2021-10-26T04:11:40.022" v="29942" actId="20577"/>
          <ac:spMkLst>
            <pc:docMk/>
            <pc:sldMk cId="972112528" sldId="284"/>
            <ac:spMk id="3" creationId="{ACE03718-6984-49C2-AA6F-D25A52EDE04D}"/>
          </ac:spMkLst>
        </pc:spChg>
        <pc:picChg chg="add mod">
          <ac:chgData name="Miya Natsuhara" userId="30dd0a00-2a4d-4900-a01c-b948cf80ae34" providerId="ADAL" clId="{3A0331C5-9915-40EB-A01B-994B4D35A2A7}" dt="2021-10-26T04:11:45.998" v="29943" actId="1076"/>
          <ac:picMkLst>
            <pc:docMk/>
            <pc:sldMk cId="972112528" sldId="284"/>
            <ac:picMk id="5" creationId="{F2591924-0923-437A-897C-CB94B8D5EEF3}"/>
          </ac:picMkLst>
        </pc:picChg>
      </pc:sldChg>
      <pc:sldChg chg="modSp add mod ord">
        <pc:chgData name="Miya Natsuhara" userId="30dd0a00-2a4d-4900-a01c-b948cf80ae34" providerId="ADAL" clId="{3A0331C5-9915-40EB-A01B-994B4D35A2A7}" dt="2021-10-20T19:21:18.480" v="16409" actId="113"/>
        <pc:sldMkLst>
          <pc:docMk/>
          <pc:sldMk cId="1247361370" sldId="285"/>
        </pc:sldMkLst>
        <pc:spChg chg="mod">
          <ac:chgData name="Miya Natsuhara" userId="30dd0a00-2a4d-4900-a01c-b948cf80ae34" providerId="ADAL" clId="{3A0331C5-9915-40EB-A01B-994B4D35A2A7}" dt="2021-10-20T19:21:18.480" v="16409" actId="113"/>
          <ac:spMkLst>
            <pc:docMk/>
            <pc:sldMk cId="1247361370" sldId="285"/>
            <ac:spMk id="2" creationId="{CE63ED44-4FD3-4FEC-8FF8-99AB0DEE27A4}"/>
          </ac:spMkLst>
        </pc:spChg>
        <pc:spChg chg="mod">
          <ac:chgData name="Miya Natsuhara" userId="30dd0a00-2a4d-4900-a01c-b948cf80ae34" providerId="ADAL" clId="{3A0331C5-9915-40EB-A01B-994B4D35A2A7}" dt="2021-10-20T01:12:06.983" v="14691" actId="20577"/>
          <ac:spMkLst>
            <pc:docMk/>
            <pc:sldMk cId="1247361370" sldId="285"/>
            <ac:spMk id="3" creationId="{B8179B89-97AB-4EEE-BC19-08E22D429786}"/>
          </ac:spMkLst>
        </pc:spChg>
      </pc:sldChg>
      <pc:sldChg chg="addSp delSp modSp new mod modClrScheme modAnim chgLayout modNotesTx">
        <pc:chgData name="Miya Natsuhara" userId="30dd0a00-2a4d-4900-a01c-b948cf80ae34" providerId="ADAL" clId="{3A0331C5-9915-40EB-A01B-994B4D35A2A7}" dt="2021-10-26T03:55:50.712" v="29654" actId="403"/>
        <pc:sldMkLst>
          <pc:docMk/>
          <pc:sldMk cId="3791523723" sldId="286"/>
        </pc:sldMkLst>
        <pc:spChg chg="del mod ord">
          <ac:chgData name="Miya Natsuhara" userId="30dd0a00-2a4d-4900-a01c-b948cf80ae34" providerId="ADAL" clId="{3A0331C5-9915-40EB-A01B-994B4D35A2A7}" dt="2021-10-20T01:25:55.038" v="14693" actId="700"/>
          <ac:spMkLst>
            <pc:docMk/>
            <pc:sldMk cId="3791523723" sldId="286"/>
            <ac:spMk id="2" creationId="{00C4FDFC-DB2F-43CC-92C4-FB65EC471A2F}"/>
          </ac:spMkLst>
        </pc:spChg>
        <pc:spChg chg="del mod ord">
          <ac:chgData name="Miya Natsuhara" userId="30dd0a00-2a4d-4900-a01c-b948cf80ae34" providerId="ADAL" clId="{3A0331C5-9915-40EB-A01B-994B4D35A2A7}" dt="2021-10-20T01:25:55.038" v="14693" actId="700"/>
          <ac:spMkLst>
            <pc:docMk/>
            <pc:sldMk cId="3791523723" sldId="286"/>
            <ac:spMk id="3" creationId="{D72D6C3C-E13B-40A2-A0DE-0D70FCA8A539}"/>
          </ac:spMkLst>
        </pc:spChg>
        <pc:spChg chg="mod ord">
          <ac:chgData name="Miya Natsuhara" userId="30dd0a00-2a4d-4900-a01c-b948cf80ae34" providerId="ADAL" clId="{3A0331C5-9915-40EB-A01B-994B4D35A2A7}" dt="2021-10-20T01:25:55.038" v="14693" actId="700"/>
          <ac:spMkLst>
            <pc:docMk/>
            <pc:sldMk cId="3791523723" sldId="286"/>
            <ac:spMk id="4" creationId="{4A0D532C-9BD0-4E3D-B91F-F9DC9A7BB6A6}"/>
          </ac:spMkLst>
        </pc:spChg>
        <pc:spChg chg="add mod ord">
          <ac:chgData name="Miya Natsuhara" userId="30dd0a00-2a4d-4900-a01c-b948cf80ae34" providerId="ADAL" clId="{3A0331C5-9915-40EB-A01B-994B4D35A2A7}" dt="2021-10-26T03:55:50.712" v="29654" actId="403"/>
          <ac:spMkLst>
            <pc:docMk/>
            <pc:sldMk cId="3791523723" sldId="286"/>
            <ac:spMk id="5" creationId="{99F94ACF-99F2-45F6-B79D-E42C73079A19}"/>
          </ac:spMkLst>
        </pc:spChg>
        <pc:spChg chg="add mod ord">
          <ac:chgData name="Miya Natsuhara" userId="30dd0a00-2a4d-4900-a01c-b948cf80ae34" providerId="ADAL" clId="{3A0331C5-9915-40EB-A01B-994B4D35A2A7}" dt="2021-10-20T18:40:37.264" v="15488" actId="403"/>
          <ac:spMkLst>
            <pc:docMk/>
            <pc:sldMk cId="3791523723" sldId="286"/>
            <ac:spMk id="6" creationId="{02807F7E-92F7-4FB9-AA3F-406F0DF0D023}"/>
          </ac:spMkLst>
        </pc:spChg>
      </pc:sldChg>
      <pc:sldChg chg="modSp add mod modAnim modNotesTx">
        <pc:chgData name="Miya Natsuhara" userId="30dd0a00-2a4d-4900-a01c-b948cf80ae34" providerId="ADAL" clId="{3A0331C5-9915-40EB-A01B-994B4D35A2A7}" dt="2021-10-27T19:54:02.062" v="31651"/>
        <pc:sldMkLst>
          <pc:docMk/>
          <pc:sldMk cId="2523434670" sldId="287"/>
        </pc:sldMkLst>
        <pc:spChg chg="mod">
          <ac:chgData name="Miya Natsuhara" userId="30dd0a00-2a4d-4900-a01c-b948cf80ae34" providerId="ADAL" clId="{3A0331C5-9915-40EB-A01B-994B4D35A2A7}" dt="2021-10-26T03:56:00.993" v="29660" actId="403"/>
          <ac:spMkLst>
            <pc:docMk/>
            <pc:sldMk cId="2523434670" sldId="287"/>
            <ac:spMk id="5" creationId="{99F94ACF-99F2-45F6-B79D-E42C73079A19}"/>
          </ac:spMkLst>
        </pc:spChg>
        <pc:spChg chg="mod">
          <ac:chgData name="Miya Natsuhara" userId="30dd0a00-2a4d-4900-a01c-b948cf80ae34" providerId="ADAL" clId="{3A0331C5-9915-40EB-A01B-994B4D35A2A7}" dt="2021-10-22T20:25:19.111" v="26933" actId="20577"/>
          <ac:spMkLst>
            <pc:docMk/>
            <pc:sldMk cId="2523434670" sldId="287"/>
            <ac:spMk id="6" creationId="{02807F7E-92F7-4FB9-AA3F-406F0DF0D023}"/>
          </ac:spMkLst>
        </pc:spChg>
      </pc:sldChg>
      <pc:sldChg chg="modSp add mod modAnim modNotesTx">
        <pc:chgData name="Miya Natsuhara" userId="30dd0a00-2a4d-4900-a01c-b948cf80ae34" providerId="ADAL" clId="{3A0331C5-9915-40EB-A01B-994B4D35A2A7}" dt="2021-10-27T19:55:00.459" v="31652"/>
        <pc:sldMkLst>
          <pc:docMk/>
          <pc:sldMk cId="1460492479" sldId="288"/>
        </pc:sldMkLst>
        <pc:spChg chg="mod">
          <ac:chgData name="Miya Natsuhara" userId="30dd0a00-2a4d-4900-a01c-b948cf80ae34" providerId="ADAL" clId="{3A0331C5-9915-40EB-A01B-994B4D35A2A7}" dt="2021-10-26T21:53:59.757" v="30563" actId="404"/>
          <ac:spMkLst>
            <pc:docMk/>
            <pc:sldMk cId="1460492479" sldId="288"/>
            <ac:spMk id="5" creationId="{99F94ACF-99F2-45F6-B79D-E42C73079A19}"/>
          </ac:spMkLst>
        </pc:spChg>
        <pc:spChg chg="mod">
          <ac:chgData name="Miya Natsuhara" userId="30dd0a00-2a4d-4900-a01c-b948cf80ae34" providerId="ADAL" clId="{3A0331C5-9915-40EB-A01B-994B4D35A2A7}" dt="2021-10-20T19:06:15.770" v="16186" actId="20577"/>
          <ac:spMkLst>
            <pc:docMk/>
            <pc:sldMk cId="1460492479" sldId="288"/>
            <ac:spMk id="6" creationId="{02807F7E-92F7-4FB9-AA3F-406F0DF0D023}"/>
          </ac:spMkLst>
        </pc:spChg>
      </pc:sldChg>
      <pc:sldChg chg="modSp add mod ord modNotesTx">
        <pc:chgData name="Miya Natsuhara" userId="30dd0a00-2a4d-4900-a01c-b948cf80ae34" providerId="ADAL" clId="{3A0331C5-9915-40EB-A01B-994B4D35A2A7}" dt="2021-10-26T03:56:14.306" v="29673" actId="403"/>
        <pc:sldMkLst>
          <pc:docMk/>
          <pc:sldMk cId="2939230494" sldId="289"/>
        </pc:sldMkLst>
        <pc:spChg chg="mod">
          <ac:chgData name="Miya Natsuhara" userId="30dd0a00-2a4d-4900-a01c-b948cf80ae34" providerId="ADAL" clId="{3A0331C5-9915-40EB-A01B-994B4D35A2A7}" dt="2021-10-26T03:56:14.306" v="29673" actId="403"/>
          <ac:spMkLst>
            <pc:docMk/>
            <pc:sldMk cId="2939230494" sldId="289"/>
            <ac:spMk id="5" creationId="{99F94ACF-99F2-45F6-B79D-E42C73079A19}"/>
          </ac:spMkLst>
        </pc:spChg>
      </pc:sldChg>
      <pc:sldChg chg="addSp delSp modSp new mod modClrScheme chgLayout">
        <pc:chgData name="Miya Natsuhara" userId="30dd0a00-2a4d-4900-a01c-b948cf80ae34" providerId="ADAL" clId="{3A0331C5-9915-40EB-A01B-994B4D35A2A7}" dt="2021-10-21T17:38:07.225" v="23380" actId="2711"/>
        <pc:sldMkLst>
          <pc:docMk/>
          <pc:sldMk cId="17218199" sldId="290"/>
        </pc:sldMkLst>
        <pc:spChg chg="del mod ord">
          <ac:chgData name="Miya Natsuhara" userId="30dd0a00-2a4d-4900-a01c-b948cf80ae34" providerId="ADAL" clId="{3A0331C5-9915-40EB-A01B-994B4D35A2A7}" dt="2021-10-20T19:11:12.926" v="16380" actId="700"/>
          <ac:spMkLst>
            <pc:docMk/>
            <pc:sldMk cId="17218199" sldId="290"/>
            <ac:spMk id="2" creationId="{37EAB4D6-9CB0-4A73-81BB-9C1FA262BCBC}"/>
          </ac:spMkLst>
        </pc:spChg>
        <pc:spChg chg="del mod ord">
          <ac:chgData name="Miya Natsuhara" userId="30dd0a00-2a4d-4900-a01c-b948cf80ae34" providerId="ADAL" clId="{3A0331C5-9915-40EB-A01B-994B4D35A2A7}" dt="2021-10-20T19:11:12.926" v="16380" actId="700"/>
          <ac:spMkLst>
            <pc:docMk/>
            <pc:sldMk cId="17218199" sldId="290"/>
            <ac:spMk id="3" creationId="{9E89EE3C-3ADE-453D-8398-EBE59C8C0333}"/>
          </ac:spMkLst>
        </pc:spChg>
        <pc:spChg chg="mod ord">
          <ac:chgData name="Miya Natsuhara" userId="30dd0a00-2a4d-4900-a01c-b948cf80ae34" providerId="ADAL" clId="{3A0331C5-9915-40EB-A01B-994B4D35A2A7}" dt="2021-10-20T19:11:12.926" v="16380" actId="700"/>
          <ac:spMkLst>
            <pc:docMk/>
            <pc:sldMk cId="17218199" sldId="290"/>
            <ac:spMk id="4" creationId="{6BA476F4-C956-4177-8C24-49573291EA2D}"/>
          </ac:spMkLst>
        </pc:spChg>
        <pc:spChg chg="add mod ord">
          <ac:chgData name="Miya Natsuhara" userId="30dd0a00-2a4d-4900-a01c-b948cf80ae34" providerId="ADAL" clId="{3A0331C5-9915-40EB-A01B-994B4D35A2A7}" dt="2021-10-20T20:01:01.185" v="16962" actId="20577"/>
          <ac:spMkLst>
            <pc:docMk/>
            <pc:sldMk cId="17218199" sldId="290"/>
            <ac:spMk id="5" creationId="{1D859630-F1AE-4AF9-9BD4-A1B165D8AD03}"/>
          </ac:spMkLst>
        </pc:spChg>
        <pc:spChg chg="add mod ord">
          <ac:chgData name="Miya Natsuhara" userId="30dd0a00-2a4d-4900-a01c-b948cf80ae34" providerId="ADAL" clId="{3A0331C5-9915-40EB-A01B-994B4D35A2A7}" dt="2021-10-21T17:38:07.225" v="23380" actId="2711"/>
          <ac:spMkLst>
            <pc:docMk/>
            <pc:sldMk cId="17218199" sldId="290"/>
            <ac:spMk id="6" creationId="{B7C7393C-8DDB-45AA-9DC6-F0AF68F9634E}"/>
          </ac:spMkLst>
        </pc:spChg>
      </pc:sldChg>
      <pc:sldChg chg="modSp new mod modNotesTx">
        <pc:chgData name="Miya Natsuhara" userId="30dd0a00-2a4d-4900-a01c-b948cf80ae34" providerId="ADAL" clId="{3A0331C5-9915-40EB-A01B-994B4D35A2A7}" dt="2021-10-21T16:28:22.541" v="22936" actId="20577"/>
        <pc:sldMkLst>
          <pc:docMk/>
          <pc:sldMk cId="1901501052" sldId="291"/>
        </pc:sldMkLst>
        <pc:spChg chg="mod">
          <ac:chgData name="Miya Natsuhara" userId="30dd0a00-2a4d-4900-a01c-b948cf80ae34" providerId="ADAL" clId="{3A0331C5-9915-40EB-A01B-994B4D35A2A7}" dt="2021-10-20T20:22:41.963" v="17809" actId="2711"/>
          <ac:spMkLst>
            <pc:docMk/>
            <pc:sldMk cId="1901501052" sldId="291"/>
            <ac:spMk id="2" creationId="{974AED56-9F4B-47B7-BC8F-E82FB4AA2FDB}"/>
          </ac:spMkLst>
        </pc:spChg>
        <pc:spChg chg="mod">
          <ac:chgData name="Miya Natsuhara" userId="30dd0a00-2a4d-4900-a01c-b948cf80ae34" providerId="ADAL" clId="{3A0331C5-9915-40EB-A01B-994B4D35A2A7}" dt="2021-10-20T20:22:24.974" v="17794" actId="20577"/>
          <ac:spMkLst>
            <pc:docMk/>
            <pc:sldMk cId="1901501052" sldId="291"/>
            <ac:spMk id="3" creationId="{DA8A62BC-46BF-44BE-90A3-4C0E8FE29FE7}"/>
          </ac:spMkLst>
        </pc:spChg>
      </pc:sldChg>
      <pc:sldChg chg="modSp new mod ord modNotesTx">
        <pc:chgData name="Miya Natsuhara" userId="30dd0a00-2a4d-4900-a01c-b948cf80ae34" providerId="ADAL" clId="{3A0331C5-9915-40EB-A01B-994B4D35A2A7}" dt="2021-10-26T04:13:40.973" v="29974" actId="20577"/>
        <pc:sldMkLst>
          <pc:docMk/>
          <pc:sldMk cId="115633996" sldId="292"/>
        </pc:sldMkLst>
        <pc:spChg chg="mod">
          <ac:chgData name="Miya Natsuhara" userId="30dd0a00-2a4d-4900-a01c-b948cf80ae34" providerId="ADAL" clId="{3A0331C5-9915-40EB-A01B-994B4D35A2A7}" dt="2021-10-20T20:22:49.896" v="17812" actId="2711"/>
          <ac:spMkLst>
            <pc:docMk/>
            <pc:sldMk cId="115633996" sldId="292"/>
            <ac:spMk id="2" creationId="{5A2C8ED9-C284-47AF-ACE7-58ED77507965}"/>
          </ac:spMkLst>
        </pc:spChg>
        <pc:spChg chg="mod">
          <ac:chgData name="Miya Natsuhara" userId="30dd0a00-2a4d-4900-a01c-b948cf80ae34" providerId="ADAL" clId="{3A0331C5-9915-40EB-A01B-994B4D35A2A7}" dt="2021-10-26T04:13:40.973" v="29974" actId="20577"/>
          <ac:spMkLst>
            <pc:docMk/>
            <pc:sldMk cId="115633996" sldId="292"/>
            <ac:spMk id="3" creationId="{8293FEF3-F271-45F1-9E76-3944CA98FD9D}"/>
          </ac:spMkLst>
        </pc:spChg>
      </pc:sldChg>
      <pc:sldChg chg="addSp delSp modSp add mod modNotesTx">
        <pc:chgData name="Miya Natsuhara" userId="30dd0a00-2a4d-4900-a01c-b948cf80ae34" providerId="ADAL" clId="{3A0331C5-9915-40EB-A01B-994B4D35A2A7}" dt="2021-10-27T20:26:02.327" v="32360" actId="20577"/>
        <pc:sldMkLst>
          <pc:docMk/>
          <pc:sldMk cId="1294978284" sldId="293"/>
        </pc:sldMkLst>
        <pc:spChg chg="mod">
          <ac:chgData name="Miya Natsuhara" userId="30dd0a00-2a4d-4900-a01c-b948cf80ae34" providerId="ADAL" clId="{3A0331C5-9915-40EB-A01B-994B4D35A2A7}" dt="2021-10-20T20:47:08.612" v="18299" actId="2711"/>
          <ac:spMkLst>
            <pc:docMk/>
            <pc:sldMk cId="1294978284" sldId="293"/>
            <ac:spMk id="2" creationId="{974AED56-9F4B-47B7-BC8F-E82FB4AA2FDB}"/>
          </ac:spMkLst>
        </pc:spChg>
        <pc:spChg chg="mod">
          <ac:chgData name="Miya Natsuhara" userId="30dd0a00-2a4d-4900-a01c-b948cf80ae34" providerId="ADAL" clId="{3A0331C5-9915-40EB-A01B-994B4D35A2A7}" dt="2021-10-21T16:07:06.531" v="22843" actId="20577"/>
          <ac:spMkLst>
            <pc:docMk/>
            <pc:sldMk cId="1294978284" sldId="293"/>
            <ac:spMk id="3" creationId="{DA8A62BC-46BF-44BE-90A3-4C0E8FE29FE7}"/>
          </ac:spMkLst>
        </pc:spChg>
        <pc:spChg chg="add del mod">
          <ac:chgData name="Miya Natsuhara" userId="30dd0a00-2a4d-4900-a01c-b948cf80ae34" providerId="ADAL" clId="{3A0331C5-9915-40EB-A01B-994B4D35A2A7}" dt="2021-10-20T20:46:46.162" v="18286" actId="478"/>
          <ac:spMkLst>
            <pc:docMk/>
            <pc:sldMk cId="1294978284" sldId="293"/>
            <ac:spMk id="5" creationId="{3FA8C155-6119-4672-BB12-C2D46836F5B5}"/>
          </ac:spMkLst>
        </pc:spChg>
        <pc:spChg chg="add del">
          <ac:chgData name="Miya Natsuhara" userId="30dd0a00-2a4d-4900-a01c-b948cf80ae34" providerId="ADAL" clId="{3A0331C5-9915-40EB-A01B-994B4D35A2A7}" dt="2021-10-21T15:31:02.864" v="22360" actId="478"/>
          <ac:spMkLst>
            <pc:docMk/>
            <pc:sldMk cId="1294978284" sldId="293"/>
            <ac:spMk id="6" creationId="{81149892-4ED8-4423-89F6-C709566836CC}"/>
          </ac:spMkLst>
        </pc:spChg>
        <pc:spChg chg="add del">
          <ac:chgData name="Miya Natsuhara" userId="30dd0a00-2a4d-4900-a01c-b948cf80ae34" providerId="ADAL" clId="{3A0331C5-9915-40EB-A01B-994B4D35A2A7}" dt="2021-10-21T15:30:40.691" v="22349" actId="478"/>
          <ac:spMkLst>
            <pc:docMk/>
            <pc:sldMk cId="1294978284" sldId="293"/>
            <ac:spMk id="7" creationId="{D206D6C6-5846-42CA-BB67-BD92E15CCA59}"/>
          </ac:spMkLst>
        </pc:spChg>
        <pc:spChg chg="add del mod">
          <ac:chgData name="Miya Natsuhara" userId="30dd0a00-2a4d-4900-a01c-b948cf80ae34" providerId="ADAL" clId="{3A0331C5-9915-40EB-A01B-994B4D35A2A7}" dt="2021-10-20T20:46:49.933" v="18287" actId="478"/>
          <ac:spMkLst>
            <pc:docMk/>
            <pc:sldMk cId="1294978284" sldId="293"/>
            <ac:spMk id="8" creationId="{09DB2FCB-F405-45D2-AF83-5890C854C8F0}"/>
          </ac:spMkLst>
        </pc:spChg>
      </pc:sldChg>
      <pc:sldChg chg="modSp new mod modNotesTx">
        <pc:chgData name="Miya Natsuhara" userId="30dd0a00-2a4d-4900-a01c-b948cf80ae34" providerId="ADAL" clId="{3A0331C5-9915-40EB-A01B-994B4D35A2A7}" dt="2021-10-22T20:21:36.039" v="26768" actId="6549"/>
        <pc:sldMkLst>
          <pc:docMk/>
          <pc:sldMk cId="1343629015" sldId="294"/>
        </pc:sldMkLst>
        <pc:spChg chg="mod">
          <ac:chgData name="Miya Natsuhara" userId="30dd0a00-2a4d-4900-a01c-b948cf80ae34" providerId="ADAL" clId="{3A0331C5-9915-40EB-A01B-994B4D35A2A7}" dt="2021-10-20T21:32:54.791" v="18973" actId="20577"/>
          <ac:spMkLst>
            <pc:docMk/>
            <pc:sldMk cId="1343629015" sldId="294"/>
            <ac:spMk id="2" creationId="{80AC65ED-E822-4F6B-96DF-59BA10A6B893}"/>
          </ac:spMkLst>
        </pc:spChg>
        <pc:spChg chg="mod">
          <ac:chgData name="Miya Natsuhara" userId="30dd0a00-2a4d-4900-a01c-b948cf80ae34" providerId="ADAL" clId="{3A0331C5-9915-40EB-A01B-994B4D35A2A7}" dt="2021-10-22T20:17:09.960" v="26560" actId="6549"/>
          <ac:spMkLst>
            <pc:docMk/>
            <pc:sldMk cId="1343629015" sldId="294"/>
            <ac:spMk id="3" creationId="{5F36FAA4-95EE-46BF-AA69-96BCD674DFC3}"/>
          </ac:spMkLst>
        </pc:spChg>
      </pc:sldChg>
      <pc:sldChg chg="modSp new mod ord modAnim modNotesTx">
        <pc:chgData name="Miya Natsuhara" userId="30dd0a00-2a4d-4900-a01c-b948cf80ae34" providerId="ADAL" clId="{3A0331C5-9915-40EB-A01B-994B4D35A2A7}" dt="2021-10-27T20:19:55.078" v="32246"/>
        <pc:sldMkLst>
          <pc:docMk/>
          <pc:sldMk cId="653569709" sldId="295"/>
        </pc:sldMkLst>
        <pc:spChg chg="mod">
          <ac:chgData name="Miya Natsuhara" userId="30dd0a00-2a4d-4900-a01c-b948cf80ae34" providerId="ADAL" clId="{3A0331C5-9915-40EB-A01B-994B4D35A2A7}" dt="2021-10-20T21:37:51.719" v="19018" actId="2711"/>
          <ac:spMkLst>
            <pc:docMk/>
            <pc:sldMk cId="653569709" sldId="295"/>
            <ac:spMk id="2" creationId="{21692FE6-AE1B-4DD8-914F-3882B0DC08CC}"/>
          </ac:spMkLst>
        </pc:spChg>
        <pc:spChg chg="mod">
          <ac:chgData name="Miya Natsuhara" userId="30dd0a00-2a4d-4900-a01c-b948cf80ae34" providerId="ADAL" clId="{3A0331C5-9915-40EB-A01B-994B4D35A2A7}" dt="2021-10-27T20:18:47.107" v="31982" actId="2711"/>
          <ac:spMkLst>
            <pc:docMk/>
            <pc:sldMk cId="653569709" sldId="295"/>
            <ac:spMk id="3" creationId="{BA0ADF5E-7AB6-41D3-B6B0-1856F89BC090}"/>
          </ac:spMkLst>
        </pc:spChg>
      </pc:sldChg>
      <pc:sldChg chg="modSp add mod ord modNotesTx">
        <pc:chgData name="Miya Natsuhara" userId="30dd0a00-2a4d-4900-a01c-b948cf80ae34" providerId="ADAL" clId="{3A0331C5-9915-40EB-A01B-994B4D35A2A7}" dt="2021-10-27T20:22:07.158" v="32358" actId="20577"/>
        <pc:sldMkLst>
          <pc:docMk/>
          <pc:sldMk cId="1725337623" sldId="296"/>
        </pc:sldMkLst>
        <pc:spChg chg="mod">
          <ac:chgData name="Miya Natsuhara" userId="30dd0a00-2a4d-4900-a01c-b948cf80ae34" providerId="ADAL" clId="{3A0331C5-9915-40EB-A01B-994B4D35A2A7}" dt="2021-10-26T04:14:00.943" v="29977" actId="6549"/>
          <ac:spMkLst>
            <pc:docMk/>
            <pc:sldMk cId="1725337623" sldId="296"/>
            <ac:spMk id="3" creationId="{BA0ADF5E-7AB6-41D3-B6B0-1856F89BC090}"/>
          </ac:spMkLst>
        </pc:spChg>
      </pc:sldChg>
      <pc:sldChg chg="modSp new mod ord modNotesTx">
        <pc:chgData name="Miya Natsuhara" userId="30dd0a00-2a4d-4900-a01c-b948cf80ae34" providerId="ADAL" clId="{3A0331C5-9915-40EB-A01B-994B4D35A2A7}" dt="2021-10-27T20:17:49.914" v="31981" actId="20577"/>
        <pc:sldMkLst>
          <pc:docMk/>
          <pc:sldMk cId="3175787462" sldId="297"/>
        </pc:sldMkLst>
        <pc:spChg chg="mod">
          <ac:chgData name="Miya Natsuhara" userId="30dd0a00-2a4d-4900-a01c-b948cf80ae34" providerId="ADAL" clId="{3A0331C5-9915-40EB-A01B-994B4D35A2A7}" dt="2021-10-21T04:00:38.292" v="21088" actId="404"/>
          <ac:spMkLst>
            <pc:docMk/>
            <pc:sldMk cId="3175787462" sldId="297"/>
            <ac:spMk id="2" creationId="{4D6B6DAA-3E18-4F2B-A1DB-F0767686A29F}"/>
          </ac:spMkLst>
        </pc:spChg>
        <pc:spChg chg="mod">
          <ac:chgData name="Miya Natsuhara" userId="30dd0a00-2a4d-4900-a01c-b948cf80ae34" providerId="ADAL" clId="{3A0331C5-9915-40EB-A01B-994B4D35A2A7}" dt="2021-10-21T04:09:00.318" v="21338" actId="2711"/>
          <ac:spMkLst>
            <pc:docMk/>
            <pc:sldMk cId="3175787462" sldId="297"/>
            <ac:spMk id="3" creationId="{19215971-EA9F-4612-8222-629A3B71CCAE}"/>
          </ac:spMkLst>
        </pc:spChg>
      </pc:sldChg>
      <pc:sldChg chg="addSp delSp modSp new mod modClrScheme modAnim chgLayout">
        <pc:chgData name="Miya Natsuhara" userId="30dd0a00-2a4d-4900-a01c-b948cf80ae34" providerId="ADAL" clId="{3A0331C5-9915-40EB-A01B-994B4D35A2A7}" dt="2021-10-26T20:56:50.609" v="30456" actId="14100"/>
        <pc:sldMkLst>
          <pc:docMk/>
          <pc:sldMk cId="1142822957" sldId="298"/>
        </pc:sldMkLst>
        <pc:spChg chg="add mod">
          <ac:chgData name="Miya Natsuhara" userId="30dd0a00-2a4d-4900-a01c-b948cf80ae34" providerId="ADAL" clId="{3A0331C5-9915-40EB-A01B-994B4D35A2A7}" dt="2021-10-26T03:48:43.893" v="29550" actId="1035"/>
          <ac:spMkLst>
            <pc:docMk/>
            <pc:sldMk cId="1142822957" sldId="298"/>
            <ac:spMk id="2" creationId="{116A9D65-0C5B-4D5A-92E6-E218EF0A1EB9}"/>
          </ac:spMkLst>
        </pc:spChg>
        <pc:spChg chg="del mod ord">
          <ac:chgData name="Miya Natsuhara" userId="30dd0a00-2a4d-4900-a01c-b948cf80ae34" providerId="ADAL" clId="{3A0331C5-9915-40EB-A01B-994B4D35A2A7}" dt="2021-10-21T04:16:00.925" v="21346" actId="700"/>
          <ac:spMkLst>
            <pc:docMk/>
            <pc:sldMk cId="1142822957" sldId="298"/>
            <ac:spMk id="2" creationId="{6AFBD128-521D-44F8-BB74-12A9ABFCC8F5}"/>
          </ac:spMkLst>
        </pc:spChg>
        <pc:spChg chg="add mod">
          <ac:chgData name="Miya Natsuhara" userId="30dd0a00-2a4d-4900-a01c-b948cf80ae34" providerId="ADAL" clId="{3A0331C5-9915-40EB-A01B-994B4D35A2A7}" dt="2021-10-26T03:48:43.893" v="29550" actId="1035"/>
          <ac:spMkLst>
            <pc:docMk/>
            <pc:sldMk cId="1142822957" sldId="298"/>
            <ac:spMk id="3" creationId="{501007BA-E80A-41AD-B1ED-061550DEF747}"/>
          </ac:spMkLst>
        </pc:spChg>
        <pc:spChg chg="del mod ord">
          <ac:chgData name="Miya Natsuhara" userId="30dd0a00-2a4d-4900-a01c-b948cf80ae34" providerId="ADAL" clId="{3A0331C5-9915-40EB-A01B-994B4D35A2A7}" dt="2021-10-21T04:16:00.925" v="21346" actId="700"/>
          <ac:spMkLst>
            <pc:docMk/>
            <pc:sldMk cId="1142822957" sldId="298"/>
            <ac:spMk id="3" creationId="{7795350A-0C63-4B1A-985B-983FE63402B1}"/>
          </ac:spMkLst>
        </pc:spChg>
        <pc:spChg chg="mod ord">
          <ac:chgData name="Miya Natsuhara" userId="30dd0a00-2a4d-4900-a01c-b948cf80ae34" providerId="ADAL" clId="{3A0331C5-9915-40EB-A01B-994B4D35A2A7}" dt="2021-10-21T04:16:00.925" v="21346" actId="700"/>
          <ac:spMkLst>
            <pc:docMk/>
            <pc:sldMk cId="1142822957" sldId="298"/>
            <ac:spMk id="4" creationId="{BFCC06D0-9483-4994-A83A-6C943A80592B}"/>
          </ac:spMkLst>
        </pc:spChg>
        <pc:spChg chg="add mod ord">
          <ac:chgData name="Miya Natsuhara" userId="30dd0a00-2a4d-4900-a01c-b948cf80ae34" providerId="ADAL" clId="{3A0331C5-9915-40EB-A01B-994B4D35A2A7}" dt="2021-10-21T04:19:43.389" v="21445" actId="207"/>
          <ac:spMkLst>
            <pc:docMk/>
            <pc:sldMk cId="1142822957" sldId="298"/>
            <ac:spMk id="5" creationId="{1C7F3875-F75B-4E22-B6DE-92169262FADA}"/>
          </ac:spMkLst>
        </pc:spChg>
        <pc:spChg chg="add mod ord">
          <ac:chgData name="Miya Natsuhara" userId="30dd0a00-2a4d-4900-a01c-b948cf80ae34" providerId="ADAL" clId="{3A0331C5-9915-40EB-A01B-994B4D35A2A7}" dt="2021-10-26T04:15:02.955" v="29989" actId="403"/>
          <ac:spMkLst>
            <pc:docMk/>
            <pc:sldMk cId="1142822957" sldId="298"/>
            <ac:spMk id="6" creationId="{5617B8A1-E7B4-4FB1-B332-029BEEA9979A}"/>
          </ac:spMkLst>
        </pc:spChg>
        <pc:spChg chg="add mod ord">
          <ac:chgData name="Miya Natsuhara" userId="30dd0a00-2a4d-4900-a01c-b948cf80ae34" providerId="ADAL" clId="{3A0331C5-9915-40EB-A01B-994B4D35A2A7}" dt="2021-10-26T20:55:55.557" v="30444" actId="403"/>
          <ac:spMkLst>
            <pc:docMk/>
            <pc:sldMk cId="1142822957" sldId="298"/>
            <ac:spMk id="7" creationId="{E5759881-4D62-4F26-8022-9A0586D1646E}"/>
          </ac:spMkLst>
        </pc:spChg>
        <pc:spChg chg="add mod">
          <ac:chgData name="Miya Natsuhara" userId="30dd0a00-2a4d-4900-a01c-b948cf80ae34" providerId="ADAL" clId="{3A0331C5-9915-40EB-A01B-994B4D35A2A7}" dt="2021-10-26T03:48:43.893" v="29550" actId="1035"/>
          <ac:spMkLst>
            <pc:docMk/>
            <pc:sldMk cId="1142822957" sldId="298"/>
            <ac:spMk id="9" creationId="{0B0563BF-64B7-4737-ABF8-2C2D8673A3E2}"/>
          </ac:spMkLst>
        </pc:spChg>
        <pc:spChg chg="add mod">
          <ac:chgData name="Miya Natsuhara" userId="30dd0a00-2a4d-4900-a01c-b948cf80ae34" providerId="ADAL" clId="{3A0331C5-9915-40EB-A01B-994B4D35A2A7}" dt="2021-10-26T03:48:43.893" v="29550" actId="1035"/>
          <ac:spMkLst>
            <pc:docMk/>
            <pc:sldMk cId="1142822957" sldId="298"/>
            <ac:spMk id="10" creationId="{A9E3F26E-F9FA-4CFB-B203-FB85221FF0A4}"/>
          </ac:spMkLst>
        </pc:spChg>
        <pc:spChg chg="add mod">
          <ac:chgData name="Miya Natsuhara" userId="30dd0a00-2a4d-4900-a01c-b948cf80ae34" providerId="ADAL" clId="{3A0331C5-9915-40EB-A01B-994B4D35A2A7}" dt="2021-10-26T03:53:04.838" v="29629" actId="1582"/>
          <ac:spMkLst>
            <pc:docMk/>
            <pc:sldMk cId="1142822957" sldId="298"/>
            <ac:spMk id="37" creationId="{FE6F72D8-42B9-49F4-8A58-7FA05A29D9FA}"/>
          </ac:spMkLst>
        </pc:spChg>
        <pc:spChg chg="add del">
          <ac:chgData name="Miya Natsuhara" userId="30dd0a00-2a4d-4900-a01c-b948cf80ae34" providerId="ADAL" clId="{3A0331C5-9915-40EB-A01B-994B4D35A2A7}" dt="2021-10-26T03:47:33.824" v="29522" actId="11529"/>
          <ac:spMkLst>
            <pc:docMk/>
            <pc:sldMk cId="1142822957" sldId="298"/>
            <ac:spMk id="76" creationId="{72F07FC2-E7F6-4894-9D55-068A9E25908C}"/>
          </ac:spMkLst>
        </pc:spChg>
        <pc:spChg chg="add mod">
          <ac:chgData name="Miya Natsuhara" userId="30dd0a00-2a4d-4900-a01c-b948cf80ae34" providerId="ADAL" clId="{3A0331C5-9915-40EB-A01B-994B4D35A2A7}" dt="2021-10-26T03:48:43.893" v="29550" actId="1035"/>
          <ac:spMkLst>
            <pc:docMk/>
            <pc:sldMk cId="1142822957" sldId="298"/>
            <ac:spMk id="77" creationId="{6741EE1A-0904-4787-B054-B2A4F8609BEF}"/>
          </ac:spMkLst>
        </pc:spChg>
        <pc:cxnChg chg="add mod">
          <ac:chgData name="Miya Natsuhara" userId="30dd0a00-2a4d-4900-a01c-b948cf80ae34" providerId="ADAL" clId="{3A0331C5-9915-40EB-A01B-994B4D35A2A7}" dt="2021-10-26T03:48:43.893" v="29550" actId="1035"/>
          <ac:cxnSpMkLst>
            <pc:docMk/>
            <pc:sldMk cId="1142822957" sldId="298"/>
            <ac:cxnSpMk id="12" creationId="{8B184BCA-254F-4131-8C86-F6A630B68342}"/>
          </ac:cxnSpMkLst>
        </pc:cxnChg>
        <pc:cxnChg chg="add mod">
          <ac:chgData name="Miya Natsuhara" userId="30dd0a00-2a4d-4900-a01c-b948cf80ae34" providerId="ADAL" clId="{3A0331C5-9915-40EB-A01B-994B4D35A2A7}" dt="2021-10-26T03:48:43.893" v="29550" actId="1035"/>
          <ac:cxnSpMkLst>
            <pc:docMk/>
            <pc:sldMk cId="1142822957" sldId="298"/>
            <ac:cxnSpMk id="14" creationId="{C92EE8C7-0FEA-4C93-A8CC-E7BEC75B3B1F}"/>
          </ac:cxnSpMkLst>
        </pc:cxnChg>
        <pc:cxnChg chg="add mod">
          <ac:chgData name="Miya Natsuhara" userId="30dd0a00-2a4d-4900-a01c-b948cf80ae34" providerId="ADAL" clId="{3A0331C5-9915-40EB-A01B-994B4D35A2A7}" dt="2021-10-26T03:50:36.463" v="29580" actId="14100"/>
          <ac:cxnSpMkLst>
            <pc:docMk/>
            <pc:sldMk cId="1142822957" sldId="298"/>
            <ac:cxnSpMk id="16" creationId="{B30D4938-D1BE-42DE-95C8-F00A1F05F18A}"/>
          </ac:cxnSpMkLst>
        </pc:cxnChg>
        <pc:cxnChg chg="add mod">
          <ac:chgData name="Miya Natsuhara" userId="30dd0a00-2a4d-4900-a01c-b948cf80ae34" providerId="ADAL" clId="{3A0331C5-9915-40EB-A01B-994B4D35A2A7}" dt="2021-10-26T03:48:43.893" v="29550" actId="1035"/>
          <ac:cxnSpMkLst>
            <pc:docMk/>
            <pc:sldMk cId="1142822957" sldId="298"/>
            <ac:cxnSpMk id="18" creationId="{BE4F3568-F502-4F56-9A05-58B42558EC50}"/>
          </ac:cxnSpMkLst>
        </pc:cxnChg>
        <pc:cxnChg chg="add mod">
          <ac:chgData name="Miya Natsuhara" userId="30dd0a00-2a4d-4900-a01c-b948cf80ae34" providerId="ADAL" clId="{3A0331C5-9915-40EB-A01B-994B4D35A2A7}" dt="2021-10-26T20:56:50.609" v="30456" actId="14100"/>
          <ac:cxnSpMkLst>
            <pc:docMk/>
            <pc:sldMk cId="1142822957" sldId="298"/>
            <ac:cxnSpMk id="20" creationId="{2F7F78CF-2B58-4EF4-988F-2E582547E461}"/>
          </ac:cxnSpMkLst>
        </pc:cxnChg>
        <pc:cxnChg chg="add del mod">
          <ac:chgData name="Miya Natsuhara" userId="30dd0a00-2a4d-4900-a01c-b948cf80ae34" providerId="ADAL" clId="{3A0331C5-9915-40EB-A01B-994B4D35A2A7}" dt="2021-10-26T03:45:53.882" v="29499" actId="478"/>
          <ac:cxnSpMkLst>
            <pc:docMk/>
            <pc:sldMk cId="1142822957" sldId="298"/>
            <ac:cxnSpMk id="23" creationId="{2038773A-F8C5-4275-AA57-B206F43CD0B5}"/>
          </ac:cxnSpMkLst>
        </pc:cxnChg>
        <pc:cxnChg chg="add del mod">
          <ac:chgData name="Miya Natsuhara" userId="30dd0a00-2a4d-4900-a01c-b948cf80ae34" providerId="ADAL" clId="{3A0331C5-9915-40EB-A01B-994B4D35A2A7}" dt="2021-10-26T03:45:53.882" v="29499" actId="478"/>
          <ac:cxnSpMkLst>
            <pc:docMk/>
            <pc:sldMk cId="1142822957" sldId="298"/>
            <ac:cxnSpMk id="26" creationId="{997C08A5-C93C-4175-A103-212C8FA82DC4}"/>
          </ac:cxnSpMkLst>
        </pc:cxnChg>
        <pc:cxnChg chg="add del mod">
          <ac:chgData name="Miya Natsuhara" userId="30dd0a00-2a4d-4900-a01c-b948cf80ae34" providerId="ADAL" clId="{3A0331C5-9915-40EB-A01B-994B4D35A2A7}" dt="2021-10-26T03:45:53.882" v="29499" actId="478"/>
          <ac:cxnSpMkLst>
            <pc:docMk/>
            <pc:sldMk cId="1142822957" sldId="298"/>
            <ac:cxnSpMk id="29" creationId="{43A90E03-11D6-4104-AF78-8AC973879A0A}"/>
          </ac:cxnSpMkLst>
        </pc:cxnChg>
        <pc:cxnChg chg="add del mod">
          <ac:chgData name="Miya Natsuhara" userId="30dd0a00-2a4d-4900-a01c-b948cf80ae34" providerId="ADAL" clId="{3A0331C5-9915-40EB-A01B-994B4D35A2A7}" dt="2021-10-26T03:45:53.882" v="29499" actId="478"/>
          <ac:cxnSpMkLst>
            <pc:docMk/>
            <pc:sldMk cId="1142822957" sldId="298"/>
            <ac:cxnSpMk id="34" creationId="{96E60DB2-B20D-4AE5-9972-508E11D834F8}"/>
          </ac:cxnSpMkLst>
        </pc:cxnChg>
        <pc:cxnChg chg="add mod">
          <ac:chgData name="Miya Natsuhara" userId="30dd0a00-2a4d-4900-a01c-b948cf80ae34" providerId="ADAL" clId="{3A0331C5-9915-40EB-A01B-994B4D35A2A7}" dt="2021-10-26T03:48:43.893" v="29550" actId="1035"/>
          <ac:cxnSpMkLst>
            <pc:docMk/>
            <pc:sldMk cId="1142822957" sldId="298"/>
            <ac:cxnSpMk id="62" creationId="{68D79155-55C7-420B-A7EF-D31D3BE06373}"/>
          </ac:cxnSpMkLst>
        </pc:cxnChg>
        <pc:cxnChg chg="add mod">
          <ac:chgData name="Miya Natsuhara" userId="30dd0a00-2a4d-4900-a01c-b948cf80ae34" providerId="ADAL" clId="{3A0331C5-9915-40EB-A01B-994B4D35A2A7}" dt="2021-10-26T03:48:43.893" v="29550" actId="1035"/>
          <ac:cxnSpMkLst>
            <pc:docMk/>
            <pc:sldMk cId="1142822957" sldId="298"/>
            <ac:cxnSpMk id="64" creationId="{3F0D71C4-5CC3-450A-A3EA-BD1225883D54}"/>
          </ac:cxnSpMkLst>
        </pc:cxnChg>
        <pc:cxnChg chg="add mod">
          <ac:chgData name="Miya Natsuhara" userId="30dd0a00-2a4d-4900-a01c-b948cf80ae34" providerId="ADAL" clId="{3A0331C5-9915-40EB-A01B-994B4D35A2A7}" dt="2021-10-26T03:48:43.893" v="29550" actId="1035"/>
          <ac:cxnSpMkLst>
            <pc:docMk/>
            <pc:sldMk cId="1142822957" sldId="298"/>
            <ac:cxnSpMk id="67" creationId="{5C951C7E-330B-46B7-90D4-3534DB75A85B}"/>
          </ac:cxnSpMkLst>
        </pc:cxnChg>
        <pc:cxnChg chg="add mod">
          <ac:chgData name="Miya Natsuhara" userId="30dd0a00-2a4d-4900-a01c-b948cf80ae34" providerId="ADAL" clId="{3A0331C5-9915-40EB-A01B-994B4D35A2A7}" dt="2021-10-26T03:48:43.893" v="29550" actId="1035"/>
          <ac:cxnSpMkLst>
            <pc:docMk/>
            <pc:sldMk cId="1142822957" sldId="298"/>
            <ac:cxnSpMk id="69" creationId="{D5412815-7C16-4566-9AA9-3361E4392436}"/>
          </ac:cxnSpMkLst>
        </pc:cxnChg>
        <pc:cxnChg chg="add mod">
          <ac:chgData name="Miya Natsuhara" userId="30dd0a00-2a4d-4900-a01c-b948cf80ae34" providerId="ADAL" clId="{3A0331C5-9915-40EB-A01B-994B4D35A2A7}" dt="2021-10-26T03:50:40.665" v="29581" actId="14100"/>
          <ac:cxnSpMkLst>
            <pc:docMk/>
            <pc:sldMk cId="1142822957" sldId="298"/>
            <ac:cxnSpMk id="71" creationId="{D7966A7A-9E47-4D86-AA4C-DA70CE299DF7}"/>
          </ac:cxnSpMkLst>
        </pc:cxnChg>
      </pc:sldChg>
      <pc:sldChg chg="addSp delSp modSp add mod">
        <pc:chgData name="Miya Natsuhara" userId="30dd0a00-2a4d-4900-a01c-b948cf80ae34" providerId="ADAL" clId="{3A0331C5-9915-40EB-A01B-994B4D35A2A7}" dt="2021-10-26T20:57:46.846" v="30465" actId="478"/>
        <pc:sldMkLst>
          <pc:docMk/>
          <pc:sldMk cId="221893722" sldId="299"/>
        </pc:sldMkLst>
        <pc:spChg chg="add mod">
          <ac:chgData name="Miya Natsuhara" userId="30dd0a00-2a4d-4900-a01c-b948cf80ae34" providerId="ADAL" clId="{3A0331C5-9915-40EB-A01B-994B4D35A2A7}" dt="2021-10-26T03:49:42.562" v="29577" actId="1036"/>
          <ac:spMkLst>
            <pc:docMk/>
            <pc:sldMk cId="221893722" sldId="299"/>
            <ac:spMk id="2" creationId="{E5BD033E-2429-4DF6-8B8D-1653ECD51EC3}"/>
          </ac:spMkLst>
        </pc:spChg>
        <pc:spChg chg="add mod">
          <ac:chgData name="Miya Natsuhara" userId="30dd0a00-2a4d-4900-a01c-b948cf80ae34" providerId="ADAL" clId="{3A0331C5-9915-40EB-A01B-994B4D35A2A7}" dt="2021-10-26T03:49:42.562" v="29577" actId="1036"/>
          <ac:spMkLst>
            <pc:docMk/>
            <pc:sldMk cId="221893722" sldId="299"/>
            <ac:spMk id="3" creationId="{2B5BE04C-4E5F-4B1A-993E-90986C64EE5E}"/>
          </ac:spMkLst>
        </pc:spChg>
        <pc:spChg chg="mod">
          <ac:chgData name="Miya Natsuhara" userId="30dd0a00-2a4d-4900-a01c-b948cf80ae34" providerId="ADAL" clId="{3A0331C5-9915-40EB-A01B-994B4D35A2A7}" dt="2021-10-21T04:19:50.529" v="21459" actId="20577"/>
          <ac:spMkLst>
            <pc:docMk/>
            <pc:sldMk cId="221893722" sldId="299"/>
            <ac:spMk id="5" creationId="{1C7F3875-F75B-4E22-B6DE-92169262FADA}"/>
          </ac:spMkLst>
        </pc:spChg>
        <pc:spChg chg="mod">
          <ac:chgData name="Miya Natsuhara" userId="30dd0a00-2a4d-4900-a01c-b948cf80ae34" providerId="ADAL" clId="{3A0331C5-9915-40EB-A01B-994B4D35A2A7}" dt="2021-10-26T20:56:16.344" v="30455" actId="255"/>
          <ac:spMkLst>
            <pc:docMk/>
            <pc:sldMk cId="221893722" sldId="299"/>
            <ac:spMk id="6" creationId="{5617B8A1-E7B4-4FB1-B332-029BEEA9979A}"/>
          </ac:spMkLst>
        </pc:spChg>
        <pc:spChg chg="mod">
          <ac:chgData name="Miya Natsuhara" userId="30dd0a00-2a4d-4900-a01c-b948cf80ae34" providerId="ADAL" clId="{3A0331C5-9915-40EB-A01B-994B4D35A2A7}" dt="2021-10-26T20:56:16.344" v="30455" actId="255"/>
          <ac:spMkLst>
            <pc:docMk/>
            <pc:sldMk cId="221893722" sldId="299"/>
            <ac:spMk id="7" creationId="{E5759881-4D62-4F26-8022-9A0586D1646E}"/>
          </ac:spMkLst>
        </pc:spChg>
        <pc:spChg chg="add mod">
          <ac:chgData name="Miya Natsuhara" userId="30dd0a00-2a4d-4900-a01c-b948cf80ae34" providerId="ADAL" clId="{3A0331C5-9915-40EB-A01B-994B4D35A2A7}" dt="2021-10-26T03:49:42.562" v="29577" actId="1036"/>
          <ac:spMkLst>
            <pc:docMk/>
            <pc:sldMk cId="221893722" sldId="299"/>
            <ac:spMk id="11" creationId="{135AEE83-3AF6-4557-AB98-D2593CA37AFB}"/>
          </ac:spMkLst>
        </pc:spChg>
        <pc:spChg chg="add mod">
          <ac:chgData name="Miya Natsuhara" userId="30dd0a00-2a4d-4900-a01c-b948cf80ae34" providerId="ADAL" clId="{3A0331C5-9915-40EB-A01B-994B4D35A2A7}" dt="2021-10-26T03:49:42.562" v="29577" actId="1036"/>
          <ac:spMkLst>
            <pc:docMk/>
            <pc:sldMk cId="221893722" sldId="299"/>
            <ac:spMk id="13" creationId="{43C0E302-6C0A-4B62-90CE-DACF96F2F0E6}"/>
          </ac:spMkLst>
        </pc:spChg>
        <pc:spChg chg="add mod ord">
          <ac:chgData name="Miya Natsuhara" userId="30dd0a00-2a4d-4900-a01c-b948cf80ae34" providerId="ADAL" clId="{3A0331C5-9915-40EB-A01B-994B4D35A2A7}" dt="2021-10-26T20:57:42.301" v="30464" actId="1076"/>
          <ac:spMkLst>
            <pc:docMk/>
            <pc:sldMk cId="221893722" sldId="299"/>
            <ac:spMk id="25" creationId="{EB2A3C0D-6AE1-47CE-97A8-8700C33391B4}"/>
          </ac:spMkLst>
        </pc:spChg>
        <pc:spChg chg="add mod">
          <ac:chgData name="Miya Natsuhara" userId="30dd0a00-2a4d-4900-a01c-b948cf80ae34" providerId="ADAL" clId="{3A0331C5-9915-40EB-A01B-994B4D35A2A7}" dt="2021-10-26T20:57:08.955" v="30457" actId="1076"/>
          <ac:spMkLst>
            <pc:docMk/>
            <pc:sldMk cId="221893722" sldId="299"/>
            <ac:spMk id="37" creationId="{B216242C-AB99-4C0B-93CD-9FEBE4B49D42}"/>
          </ac:spMkLst>
        </pc:spChg>
        <pc:cxnChg chg="add mod">
          <ac:chgData name="Miya Natsuhara" userId="30dd0a00-2a4d-4900-a01c-b948cf80ae34" providerId="ADAL" clId="{3A0331C5-9915-40EB-A01B-994B4D35A2A7}" dt="2021-10-26T03:49:42.562" v="29577" actId="1036"/>
          <ac:cxnSpMkLst>
            <pc:docMk/>
            <pc:sldMk cId="221893722" sldId="299"/>
            <ac:cxnSpMk id="15" creationId="{5E432E86-5326-40AF-BF3B-7D15694C1A3A}"/>
          </ac:cxnSpMkLst>
        </pc:cxnChg>
        <pc:cxnChg chg="add mod">
          <ac:chgData name="Miya Natsuhara" userId="30dd0a00-2a4d-4900-a01c-b948cf80ae34" providerId="ADAL" clId="{3A0331C5-9915-40EB-A01B-994B4D35A2A7}" dt="2021-10-26T03:49:42.562" v="29577" actId="1036"/>
          <ac:cxnSpMkLst>
            <pc:docMk/>
            <pc:sldMk cId="221893722" sldId="299"/>
            <ac:cxnSpMk id="17" creationId="{FF7CD75C-4BAC-4B85-8575-99BDAA9A8789}"/>
          </ac:cxnSpMkLst>
        </pc:cxnChg>
        <pc:cxnChg chg="add mod">
          <ac:chgData name="Miya Natsuhara" userId="30dd0a00-2a4d-4900-a01c-b948cf80ae34" providerId="ADAL" clId="{3A0331C5-9915-40EB-A01B-994B4D35A2A7}" dt="2021-10-26T03:50:29.987" v="29579" actId="14100"/>
          <ac:cxnSpMkLst>
            <pc:docMk/>
            <pc:sldMk cId="221893722" sldId="299"/>
            <ac:cxnSpMk id="19" creationId="{16866763-9D4E-4E3F-BA79-5A9CC629641C}"/>
          </ac:cxnSpMkLst>
        </pc:cxnChg>
        <pc:cxnChg chg="add del mod">
          <ac:chgData name="Miya Natsuhara" userId="30dd0a00-2a4d-4900-a01c-b948cf80ae34" providerId="ADAL" clId="{3A0331C5-9915-40EB-A01B-994B4D35A2A7}" dt="2021-10-26T03:51:21.007" v="29587" actId="478"/>
          <ac:cxnSpMkLst>
            <pc:docMk/>
            <pc:sldMk cId="221893722" sldId="299"/>
            <ac:cxnSpMk id="21" creationId="{643CEE6F-D700-4369-BA6F-01F740ABC008}"/>
          </ac:cxnSpMkLst>
        </pc:cxnChg>
        <pc:cxnChg chg="add del mod">
          <ac:chgData name="Miya Natsuhara" userId="30dd0a00-2a4d-4900-a01c-b948cf80ae34" providerId="ADAL" clId="{3A0331C5-9915-40EB-A01B-994B4D35A2A7}" dt="2021-10-26T03:51:20.016" v="29586" actId="478"/>
          <ac:cxnSpMkLst>
            <pc:docMk/>
            <pc:sldMk cId="221893722" sldId="299"/>
            <ac:cxnSpMk id="23" creationId="{08352F58-6E8D-4AE3-8BFD-0896FC417EB7}"/>
          </ac:cxnSpMkLst>
        </pc:cxnChg>
        <pc:cxnChg chg="add del mod">
          <ac:chgData name="Miya Natsuhara" userId="30dd0a00-2a4d-4900-a01c-b948cf80ae34" providerId="ADAL" clId="{3A0331C5-9915-40EB-A01B-994B4D35A2A7}" dt="2021-10-26T03:51:18.736" v="29585" actId="478"/>
          <ac:cxnSpMkLst>
            <pc:docMk/>
            <pc:sldMk cId="221893722" sldId="299"/>
            <ac:cxnSpMk id="27" creationId="{3147B676-9981-4156-8680-FF7A538B587B}"/>
          </ac:cxnSpMkLst>
        </pc:cxnChg>
        <pc:cxnChg chg="add del mod">
          <ac:chgData name="Miya Natsuhara" userId="30dd0a00-2a4d-4900-a01c-b948cf80ae34" providerId="ADAL" clId="{3A0331C5-9915-40EB-A01B-994B4D35A2A7}" dt="2021-10-26T03:51:22.407" v="29589" actId="478"/>
          <ac:cxnSpMkLst>
            <pc:docMk/>
            <pc:sldMk cId="221893722" sldId="299"/>
            <ac:cxnSpMk id="29" creationId="{576A862D-FDB1-41BD-BA2D-3029B58C9373}"/>
          </ac:cxnSpMkLst>
        </pc:cxnChg>
        <pc:cxnChg chg="add del mod">
          <ac:chgData name="Miya Natsuhara" userId="30dd0a00-2a4d-4900-a01c-b948cf80ae34" providerId="ADAL" clId="{3A0331C5-9915-40EB-A01B-994B4D35A2A7}" dt="2021-10-26T03:51:23.130" v="29590" actId="478"/>
          <ac:cxnSpMkLst>
            <pc:docMk/>
            <pc:sldMk cId="221893722" sldId="299"/>
            <ac:cxnSpMk id="31" creationId="{FA1F89FA-A991-4459-A1B6-E2B4A2FF9E9A}"/>
          </ac:cxnSpMkLst>
        </pc:cxnChg>
        <pc:cxnChg chg="add del mod">
          <ac:chgData name="Miya Natsuhara" userId="30dd0a00-2a4d-4900-a01c-b948cf80ae34" providerId="ADAL" clId="{3A0331C5-9915-40EB-A01B-994B4D35A2A7}" dt="2021-10-26T03:51:23.745" v="29591" actId="478"/>
          <ac:cxnSpMkLst>
            <pc:docMk/>
            <pc:sldMk cId="221893722" sldId="299"/>
            <ac:cxnSpMk id="33" creationId="{9C87D5AB-418B-49FD-B601-5E5D5036B6D0}"/>
          </ac:cxnSpMkLst>
        </pc:cxnChg>
        <pc:cxnChg chg="add del mod">
          <ac:chgData name="Miya Natsuhara" userId="30dd0a00-2a4d-4900-a01c-b948cf80ae34" providerId="ADAL" clId="{3A0331C5-9915-40EB-A01B-994B4D35A2A7}" dt="2021-10-26T03:51:21.534" v="29588" actId="478"/>
          <ac:cxnSpMkLst>
            <pc:docMk/>
            <pc:sldMk cId="221893722" sldId="299"/>
            <ac:cxnSpMk id="35" creationId="{C549676E-86C4-4A57-8CBF-3510B8A24049}"/>
          </ac:cxnSpMkLst>
        </pc:cxnChg>
        <pc:cxnChg chg="add del mod">
          <ac:chgData name="Miya Natsuhara" userId="30dd0a00-2a4d-4900-a01c-b948cf80ae34" providerId="ADAL" clId="{3A0331C5-9915-40EB-A01B-994B4D35A2A7}" dt="2021-10-26T20:57:46.846" v="30465" actId="478"/>
          <ac:cxnSpMkLst>
            <pc:docMk/>
            <pc:sldMk cId="221893722" sldId="299"/>
            <ac:cxnSpMk id="41" creationId="{249E2241-BA30-42E5-B884-803B5D23D315}"/>
          </ac:cxnSpMkLst>
        </pc:cxnChg>
        <pc:cxnChg chg="add mod">
          <ac:chgData name="Miya Natsuhara" userId="30dd0a00-2a4d-4900-a01c-b948cf80ae34" providerId="ADAL" clId="{3A0331C5-9915-40EB-A01B-994B4D35A2A7}" dt="2021-10-26T20:57:26.758" v="30462" actId="14100"/>
          <ac:cxnSpMkLst>
            <pc:docMk/>
            <pc:sldMk cId="221893722" sldId="299"/>
            <ac:cxnSpMk id="47" creationId="{A5B8684A-E3EC-4ED7-A776-B0982947E1C1}"/>
          </ac:cxnSpMkLst>
        </pc:cxnChg>
        <pc:cxnChg chg="add mod">
          <ac:chgData name="Miya Natsuhara" userId="30dd0a00-2a4d-4900-a01c-b948cf80ae34" providerId="ADAL" clId="{3A0331C5-9915-40EB-A01B-994B4D35A2A7}" dt="2021-10-26T03:52:04.591" v="29601" actId="1076"/>
          <ac:cxnSpMkLst>
            <pc:docMk/>
            <pc:sldMk cId="221893722" sldId="299"/>
            <ac:cxnSpMk id="49" creationId="{64CA4FD9-1740-4516-9339-B30BB6BC2BDF}"/>
          </ac:cxnSpMkLst>
        </pc:cxnChg>
        <pc:cxnChg chg="add mod">
          <ac:chgData name="Miya Natsuhara" userId="30dd0a00-2a4d-4900-a01c-b948cf80ae34" providerId="ADAL" clId="{3A0331C5-9915-40EB-A01B-994B4D35A2A7}" dt="2021-10-26T03:52:16.718" v="29615" actId="1037"/>
          <ac:cxnSpMkLst>
            <pc:docMk/>
            <pc:sldMk cId="221893722" sldId="299"/>
            <ac:cxnSpMk id="51" creationId="{2F2C3E76-434B-4E63-9617-189B3E194435}"/>
          </ac:cxnSpMkLst>
        </pc:cxnChg>
        <pc:cxnChg chg="add mod">
          <ac:chgData name="Miya Natsuhara" userId="30dd0a00-2a4d-4900-a01c-b948cf80ae34" providerId="ADAL" clId="{3A0331C5-9915-40EB-A01B-994B4D35A2A7}" dt="2021-10-26T03:52:29.093" v="29625" actId="1037"/>
          <ac:cxnSpMkLst>
            <pc:docMk/>
            <pc:sldMk cId="221893722" sldId="299"/>
            <ac:cxnSpMk id="53" creationId="{15D1A391-A531-4920-BBAE-93F525FFAEFE}"/>
          </ac:cxnSpMkLst>
        </pc:cxnChg>
      </pc:sldChg>
      <pc:sldChg chg="addSp delSp modSp new mod modClrScheme chgLayout">
        <pc:chgData name="Miya Natsuhara" userId="30dd0a00-2a4d-4900-a01c-b948cf80ae34" providerId="ADAL" clId="{3A0331C5-9915-40EB-A01B-994B4D35A2A7}" dt="2021-10-26T04:19:09.435" v="30208" actId="14100"/>
        <pc:sldMkLst>
          <pc:docMk/>
          <pc:sldMk cId="2359780483" sldId="300"/>
        </pc:sldMkLst>
        <pc:spChg chg="mod ord">
          <ac:chgData name="Miya Natsuhara" userId="30dd0a00-2a4d-4900-a01c-b948cf80ae34" providerId="ADAL" clId="{3A0331C5-9915-40EB-A01B-994B4D35A2A7}" dt="2021-10-21T16:28:57.696" v="22958" actId="700"/>
          <ac:spMkLst>
            <pc:docMk/>
            <pc:sldMk cId="2359780483" sldId="300"/>
            <ac:spMk id="2" creationId="{7C137962-756B-4769-BB17-CCB94FE247A4}"/>
          </ac:spMkLst>
        </pc:spChg>
        <pc:spChg chg="del mod ord">
          <ac:chgData name="Miya Natsuhara" userId="30dd0a00-2a4d-4900-a01c-b948cf80ae34" providerId="ADAL" clId="{3A0331C5-9915-40EB-A01B-994B4D35A2A7}" dt="2021-10-21T16:28:57.696" v="22958" actId="700"/>
          <ac:spMkLst>
            <pc:docMk/>
            <pc:sldMk cId="2359780483" sldId="300"/>
            <ac:spMk id="3" creationId="{1F9070DB-C15C-4314-A0E7-C840EEDD2FDE}"/>
          </ac:spMkLst>
        </pc:spChg>
        <pc:spChg chg="mod ord">
          <ac:chgData name="Miya Natsuhara" userId="30dd0a00-2a4d-4900-a01c-b948cf80ae34" providerId="ADAL" clId="{3A0331C5-9915-40EB-A01B-994B4D35A2A7}" dt="2021-10-21T16:28:57.696" v="22958" actId="700"/>
          <ac:spMkLst>
            <pc:docMk/>
            <pc:sldMk cId="2359780483" sldId="300"/>
            <ac:spMk id="4" creationId="{171C0B1F-3CB0-4F07-834F-6BF31475A99B}"/>
          </ac:spMkLst>
        </pc:spChg>
        <pc:spChg chg="add mod ord">
          <ac:chgData name="Miya Natsuhara" userId="30dd0a00-2a4d-4900-a01c-b948cf80ae34" providerId="ADAL" clId="{3A0331C5-9915-40EB-A01B-994B4D35A2A7}" dt="2021-10-26T04:19:05.506" v="30207" actId="404"/>
          <ac:spMkLst>
            <pc:docMk/>
            <pc:sldMk cId="2359780483" sldId="300"/>
            <ac:spMk id="5" creationId="{421F2464-0042-4F1D-9C9D-52BF4668ADCE}"/>
          </ac:spMkLst>
        </pc:spChg>
        <pc:spChg chg="add mod ord">
          <ac:chgData name="Miya Natsuhara" userId="30dd0a00-2a4d-4900-a01c-b948cf80ae34" providerId="ADAL" clId="{3A0331C5-9915-40EB-A01B-994B4D35A2A7}" dt="2021-10-26T04:19:09.435" v="30208" actId="14100"/>
          <ac:spMkLst>
            <pc:docMk/>
            <pc:sldMk cId="2359780483" sldId="300"/>
            <ac:spMk id="6" creationId="{AE510768-DC95-40D2-9564-D89BA8F797FD}"/>
          </ac:spMkLst>
        </pc:spChg>
      </pc:sldChg>
      <pc:sldChg chg="addSp delSp modSp new mod ord">
        <pc:chgData name="Miya Natsuhara" userId="30dd0a00-2a4d-4900-a01c-b948cf80ae34" providerId="ADAL" clId="{3A0331C5-9915-40EB-A01B-994B4D35A2A7}" dt="2021-10-28T14:13:00.310" v="32366" actId="1076"/>
        <pc:sldMkLst>
          <pc:docMk/>
          <pc:sldMk cId="863101574" sldId="301"/>
        </pc:sldMkLst>
        <pc:spChg chg="del mod">
          <ac:chgData name="Miya Natsuhara" userId="30dd0a00-2a4d-4900-a01c-b948cf80ae34" providerId="ADAL" clId="{3A0331C5-9915-40EB-A01B-994B4D35A2A7}" dt="2021-10-21T16:32:15.527" v="22993" actId="478"/>
          <ac:spMkLst>
            <pc:docMk/>
            <pc:sldMk cId="863101574" sldId="301"/>
            <ac:spMk id="2" creationId="{B7119C6A-C4E8-4F87-BA7E-753850FE947F}"/>
          </ac:spMkLst>
        </pc:spChg>
        <pc:spChg chg="del">
          <ac:chgData name="Miya Natsuhara" userId="30dd0a00-2a4d-4900-a01c-b948cf80ae34" providerId="ADAL" clId="{3A0331C5-9915-40EB-A01B-994B4D35A2A7}" dt="2021-10-21T16:32:10.418" v="22990"/>
          <ac:spMkLst>
            <pc:docMk/>
            <pc:sldMk cId="863101574" sldId="301"/>
            <ac:spMk id="3" creationId="{8DCA07A8-07A6-49FB-9831-A379A245A6BC}"/>
          </ac:spMkLst>
        </pc:spChg>
        <pc:picChg chg="add mod">
          <ac:chgData name="Miya Natsuhara" userId="30dd0a00-2a4d-4900-a01c-b948cf80ae34" providerId="ADAL" clId="{3A0331C5-9915-40EB-A01B-994B4D35A2A7}" dt="2021-10-28T14:13:00.310" v="32366" actId="1076"/>
          <ac:picMkLst>
            <pc:docMk/>
            <pc:sldMk cId="863101574" sldId="301"/>
            <ac:picMk id="6" creationId="{41494654-20E8-4C0F-8E8A-3C4F959BBD40}"/>
          </ac:picMkLst>
        </pc:picChg>
      </pc:sldChg>
      <pc:sldChg chg="addSp delSp modSp new mod modClrScheme modAnim chgLayout">
        <pc:chgData name="Miya Natsuhara" userId="30dd0a00-2a4d-4900-a01c-b948cf80ae34" providerId="ADAL" clId="{3A0331C5-9915-40EB-A01B-994B4D35A2A7}" dt="2021-10-26T23:14:30.944" v="30565"/>
        <pc:sldMkLst>
          <pc:docMk/>
          <pc:sldMk cId="1535852020" sldId="302"/>
        </pc:sldMkLst>
        <pc:spChg chg="mod ord">
          <ac:chgData name="Miya Natsuhara" userId="30dd0a00-2a4d-4900-a01c-b948cf80ae34" providerId="ADAL" clId="{3A0331C5-9915-40EB-A01B-994B4D35A2A7}" dt="2021-10-21T17:33:11.785" v="23295" actId="700"/>
          <ac:spMkLst>
            <pc:docMk/>
            <pc:sldMk cId="1535852020" sldId="302"/>
            <ac:spMk id="2" creationId="{4D8659E7-7282-491F-8E52-946A71BF1A19}"/>
          </ac:spMkLst>
        </pc:spChg>
        <pc:spChg chg="del mod ord">
          <ac:chgData name="Miya Natsuhara" userId="30dd0a00-2a4d-4900-a01c-b948cf80ae34" providerId="ADAL" clId="{3A0331C5-9915-40EB-A01B-994B4D35A2A7}" dt="2021-10-21T17:33:11.785" v="23295" actId="700"/>
          <ac:spMkLst>
            <pc:docMk/>
            <pc:sldMk cId="1535852020" sldId="302"/>
            <ac:spMk id="3" creationId="{B1AC7F6B-6451-40E1-B8BF-ED49F1B45713}"/>
          </ac:spMkLst>
        </pc:spChg>
        <pc:spChg chg="del">
          <ac:chgData name="Miya Natsuhara" userId="30dd0a00-2a4d-4900-a01c-b948cf80ae34" providerId="ADAL" clId="{3A0331C5-9915-40EB-A01B-994B4D35A2A7}" dt="2021-10-21T17:33:11.785" v="23295" actId="700"/>
          <ac:spMkLst>
            <pc:docMk/>
            <pc:sldMk cId="1535852020" sldId="302"/>
            <ac:spMk id="4" creationId="{34D302EB-5BC9-4CCF-9534-6FB614E15DEC}"/>
          </ac:spMkLst>
        </pc:spChg>
        <pc:spChg chg="mod ord">
          <ac:chgData name="Miya Natsuhara" userId="30dd0a00-2a4d-4900-a01c-b948cf80ae34" providerId="ADAL" clId="{3A0331C5-9915-40EB-A01B-994B4D35A2A7}" dt="2021-10-21T17:33:11.785" v="23295" actId="700"/>
          <ac:spMkLst>
            <pc:docMk/>
            <pc:sldMk cId="1535852020" sldId="302"/>
            <ac:spMk id="5" creationId="{1B3CBAAC-3E51-4098-9D86-4E2700CD6431}"/>
          </ac:spMkLst>
        </pc:spChg>
        <pc:spChg chg="add mod ord">
          <ac:chgData name="Miya Natsuhara" userId="30dd0a00-2a4d-4900-a01c-b948cf80ae34" providerId="ADAL" clId="{3A0331C5-9915-40EB-A01B-994B4D35A2A7}" dt="2021-10-21T17:39:40.502" v="23471" actId="5793"/>
          <ac:spMkLst>
            <pc:docMk/>
            <pc:sldMk cId="1535852020" sldId="302"/>
            <ac:spMk id="6" creationId="{3F955498-8FA5-496B-AAE3-9A6A68011F33}"/>
          </ac:spMkLst>
        </pc:spChg>
      </pc:sldChg>
      <pc:sldChg chg="modSp mod modAnim">
        <pc:chgData name="Miya Natsuhara" userId="30dd0a00-2a4d-4900-a01c-b948cf80ae34" providerId="ADAL" clId="{3A0331C5-9915-40EB-A01B-994B4D35A2A7}" dt="2021-10-26T23:15:14.177" v="30574"/>
        <pc:sldMkLst>
          <pc:docMk/>
          <pc:sldMk cId="1284478941" sldId="306"/>
        </pc:sldMkLst>
        <pc:spChg chg="mod">
          <ac:chgData name="Miya Natsuhara" userId="30dd0a00-2a4d-4900-a01c-b948cf80ae34" providerId="ADAL" clId="{3A0331C5-9915-40EB-A01B-994B4D35A2A7}" dt="2021-10-26T03:56:32.112" v="29682" actId="403"/>
          <ac:spMkLst>
            <pc:docMk/>
            <pc:sldMk cId="1284478941" sldId="306"/>
            <ac:spMk id="2" creationId="{3EFB9621-F176-47BF-8FD7-2880B5D7CFA5}"/>
          </ac:spMkLst>
        </pc:spChg>
        <pc:spChg chg="mod">
          <ac:chgData name="Miya Natsuhara" userId="30dd0a00-2a4d-4900-a01c-b948cf80ae34" providerId="ADAL" clId="{3A0331C5-9915-40EB-A01B-994B4D35A2A7}" dt="2021-10-26T23:14:51.832" v="30568" actId="207"/>
          <ac:spMkLst>
            <pc:docMk/>
            <pc:sldMk cId="1284478941" sldId="306"/>
            <ac:spMk id="3" creationId="{E13861FB-FC5C-4D5A-BE23-8B6ADC77FB95}"/>
          </ac:spMkLst>
        </pc:spChg>
      </pc:sldChg>
      <pc:sldChg chg="modSp mod modAnim modNotesTx">
        <pc:chgData name="Miya Natsuhara" userId="30dd0a00-2a4d-4900-a01c-b948cf80ae34" providerId="ADAL" clId="{3A0331C5-9915-40EB-A01B-994B4D35A2A7}" dt="2021-10-26T23:15:54.691" v="30577"/>
        <pc:sldMkLst>
          <pc:docMk/>
          <pc:sldMk cId="3428902375" sldId="307"/>
        </pc:sldMkLst>
        <pc:spChg chg="mod">
          <ac:chgData name="Miya Natsuhara" userId="30dd0a00-2a4d-4900-a01c-b948cf80ae34" providerId="ADAL" clId="{3A0331C5-9915-40EB-A01B-994B4D35A2A7}" dt="2021-10-26T03:56:40.138" v="29688" actId="403"/>
          <ac:spMkLst>
            <pc:docMk/>
            <pc:sldMk cId="3428902375" sldId="307"/>
            <ac:spMk id="2" creationId="{3EFB9621-F176-47BF-8FD7-2880B5D7CFA5}"/>
          </ac:spMkLst>
        </pc:spChg>
        <pc:spChg chg="mod">
          <ac:chgData name="Miya Natsuhara" userId="30dd0a00-2a4d-4900-a01c-b948cf80ae34" providerId="ADAL" clId="{3A0331C5-9915-40EB-A01B-994B4D35A2A7}" dt="2021-10-22T20:44:07.033" v="27795" actId="20577"/>
          <ac:spMkLst>
            <pc:docMk/>
            <pc:sldMk cId="3428902375" sldId="307"/>
            <ac:spMk id="3" creationId="{E13861FB-FC5C-4D5A-BE23-8B6ADC77FB95}"/>
          </ac:spMkLst>
        </pc:spChg>
      </pc:sldChg>
      <pc:sldChg chg="addSp modSp mod modAnim modNotesTx">
        <pc:chgData name="Miya Natsuhara" userId="30dd0a00-2a4d-4900-a01c-b948cf80ae34" providerId="ADAL" clId="{3A0331C5-9915-40EB-A01B-994B4D35A2A7}" dt="2021-10-26T23:16:24.684" v="30581"/>
        <pc:sldMkLst>
          <pc:docMk/>
          <pc:sldMk cId="1237523566" sldId="308"/>
        </pc:sldMkLst>
        <pc:spChg chg="mod">
          <ac:chgData name="Miya Natsuhara" userId="30dd0a00-2a4d-4900-a01c-b948cf80ae34" providerId="ADAL" clId="{3A0331C5-9915-40EB-A01B-994B4D35A2A7}" dt="2021-10-26T03:57:49.027" v="29690" actId="2711"/>
          <ac:spMkLst>
            <pc:docMk/>
            <pc:sldMk cId="1237523566" sldId="308"/>
            <ac:spMk id="8" creationId="{2B5FFFFC-FDBF-4555-A6ED-208256B4C979}"/>
          </ac:spMkLst>
        </pc:spChg>
        <pc:spChg chg="add mod">
          <ac:chgData name="Miya Natsuhara" userId="30dd0a00-2a4d-4900-a01c-b948cf80ae34" providerId="ADAL" clId="{3A0331C5-9915-40EB-A01B-994B4D35A2A7}" dt="2021-10-22T20:44:59.607" v="27804"/>
          <ac:spMkLst>
            <pc:docMk/>
            <pc:sldMk cId="1237523566" sldId="308"/>
            <ac:spMk id="11" creationId="{30D248A1-522B-4428-84E9-0F10D3C13E51}"/>
          </ac:spMkLst>
        </pc:spChg>
      </pc:sldChg>
      <pc:sldChg chg="modSp mod modAnim modNotesTx">
        <pc:chgData name="Miya Natsuhara" userId="30dd0a00-2a4d-4900-a01c-b948cf80ae34" providerId="ADAL" clId="{3A0331C5-9915-40EB-A01B-994B4D35A2A7}" dt="2021-10-26T23:15:03.484" v="30571"/>
        <pc:sldMkLst>
          <pc:docMk/>
          <pc:sldMk cId="2355817890" sldId="309"/>
        </pc:sldMkLst>
        <pc:spChg chg="mod">
          <ac:chgData name="Miya Natsuhara" userId="30dd0a00-2a4d-4900-a01c-b948cf80ae34" providerId="ADAL" clId="{3A0331C5-9915-40EB-A01B-994B4D35A2A7}" dt="2021-10-26T03:56:35.171" v="29683" actId="403"/>
          <ac:spMkLst>
            <pc:docMk/>
            <pc:sldMk cId="2355817890" sldId="309"/>
            <ac:spMk id="2" creationId="{3EFB9621-F176-47BF-8FD7-2880B5D7CFA5}"/>
          </ac:spMkLst>
        </pc:spChg>
        <pc:spChg chg="mod">
          <ac:chgData name="Miya Natsuhara" userId="30dd0a00-2a4d-4900-a01c-b948cf80ae34" providerId="ADAL" clId="{3A0331C5-9915-40EB-A01B-994B4D35A2A7}" dt="2021-10-25T23:38:39.945" v="28408" actId="20577"/>
          <ac:spMkLst>
            <pc:docMk/>
            <pc:sldMk cId="2355817890" sldId="309"/>
            <ac:spMk id="3" creationId="{E13861FB-FC5C-4D5A-BE23-8B6ADC77FB95}"/>
          </ac:spMkLst>
        </pc:spChg>
      </pc:sldChg>
      <pc:sldChg chg="modSp mod modAnim">
        <pc:chgData name="Miya Natsuhara" userId="30dd0a00-2a4d-4900-a01c-b948cf80ae34" providerId="ADAL" clId="{3A0331C5-9915-40EB-A01B-994B4D35A2A7}" dt="2021-10-27T20:31:46.007" v="32365" actId="20577"/>
        <pc:sldMkLst>
          <pc:docMk/>
          <pc:sldMk cId="3346631831" sldId="310"/>
        </pc:sldMkLst>
        <pc:spChg chg="mod">
          <ac:chgData name="Miya Natsuhara" userId="30dd0a00-2a4d-4900-a01c-b948cf80ae34" providerId="ADAL" clId="{3A0331C5-9915-40EB-A01B-994B4D35A2A7}" dt="2021-10-27T20:31:46.007" v="32365" actId="20577"/>
          <ac:spMkLst>
            <pc:docMk/>
            <pc:sldMk cId="3346631831" sldId="310"/>
            <ac:spMk id="3" creationId="{4ADFA7E8-A7E2-4B58-A453-B8A64BA8E5B8}"/>
          </ac:spMkLst>
        </pc:spChg>
      </pc:sldChg>
      <pc:sldChg chg="modSp mod modNotesTx">
        <pc:chgData name="Miya Natsuhara" userId="30dd0a00-2a4d-4900-a01c-b948cf80ae34" providerId="ADAL" clId="{3A0331C5-9915-40EB-A01B-994B4D35A2A7}" dt="2021-10-22T20:44:29.606" v="27797" actId="27636"/>
        <pc:sldMkLst>
          <pc:docMk/>
          <pc:sldMk cId="220871871" sldId="311"/>
        </pc:sldMkLst>
        <pc:spChg chg="mod">
          <ac:chgData name="Miya Natsuhara" userId="30dd0a00-2a4d-4900-a01c-b948cf80ae34" providerId="ADAL" clId="{3A0331C5-9915-40EB-A01B-994B4D35A2A7}" dt="2021-10-22T20:44:29.606" v="27797" actId="27636"/>
          <ac:spMkLst>
            <pc:docMk/>
            <pc:sldMk cId="220871871" sldId="311"/>
            <ac:spMk id="3" creationId="{4ADFA7E8-A7E2-4B58-A453-B8A64BA8E5B8}"/>
          </ac:spMkLst>
        </pc:spChg>
      </pc:sldChg>
      <pc:sldChg chg="add ord">
        <pc:chgData name="Miya Natsuhara" userId="30dd0a00-2a4d-4900-a01c-b948cf80ae34" providerId="ADAL" clId="{3A0331C5-9915-40EB-A01B-994B4D35A2A7}" dt="2021-10-25T18:03:21.171" v="27863"/>
        <pc:sldMkLst>
          <pc:docMk/>
          <pc:sldMk cId="4152419854" sldId="1999"/>
        </pc:sldMkLst>
      </pc:sldChg>
      <pc:sldChg chg="add">
        <pc:chgData name="Miya Natsuhara" userId="30dd0a00-2a4d-4900-a01c-b948cf80ae34" providerId="ADAL" clId="{3A0331C5-9915-40EB-A01B-994B4D35A2A7}" dt="2021-10-25T18:03:33.797" v="27864"/>
        <pc:sldMkLst>
          <pc:docMk/>
          <pc:sldMk cId="363230368" sldId="2075"/>
        </pc:sldMkLst>
      </pc:sldChg>
      <pc:sldChg chg="modSp add mod">
        <pc:chgData name="Miya Natsuhara" userId="30dd0a00-2a4d-4900-a01c-b948cf80ae34" providerId="ADAL" clId="{3A0331C5-9915-40EB-A01B-994B4D35A2A7}" dt="2021-10-26T23:44:26.898" v="30589" actId="207"/>
        <pc:sldMkLst>
          <pc:docMk/>
          <pc:sldMk cId="4022047921" sldId="2076"/>
        </pc:sldMkLst>
        <pc:spChg chg="mod">
          <ac:chgData name="Miya Natsuhara" userId="30dd0a00-2a4d-4900-a01c-b948cf80ae34" providerId="ADAL" clId="{3A0331C5-9915-40EB-A01B-994B4D35A2A7}" dt="2021-10-26T23:44:26.898" v="30589" actId="207"/>
          <ac:spMkLst>
            <pc:docMk/>
            <pc:sldMk cId="4022047921" sldId="2076"/>
            <ac:spMk id="4" creationId="{0B156EA5-F4D8-4E62-99A1-1D2862C7C389}"/>
          </ac:spMkLst>
        </pc:spChg>
      </pc:sldChg>
      <pc:sldChg chg="modSp new mod modAnim modNotesTx">
        <pc:chgData name="Miya Natsuhara" userId="30dd0a00-2a4d-4900-a01c-b948cf80ae34" providerId="ADAL" clId="{3A0331C5-9915-40EB-A01B-994B4D35A2A7}" dt="2021-10-27T19:31:53.947" v="31586" actId="20577"/>
        <pc:sldMkLst>
          <pc:docMk/>
          <pc:sldMk cId="1918430183" sldId="2077"/>
        </pc:sldMkLst>
        <pc:spChg chg="mod">
          <ac:chgData name="Miya Natsuhara" userId="30dd0a00-2a4d-4900-a01c-b948cf80ae34" providerId="ADAL" clId="{3A0331C5-9915-40EB-A01B-994B4D35A2A7}" dt="2021-10-26T04:42:40.617" v="30442" actId="404"/>
          <ac:spMkLst>
            <pc:docMk/>
            <pc:sldMk cId="1918430183" sldId="2077"/>
            <ac:spMk id="2" creationId="{C97F5693-ECA5-4B1D-9EAB-5927F6AEBD24}"/>
          </ac:spMkLst>
        </pc:spChg>
        <pc:spChg chg="mod">
          <ac:chgData name="Miya Natsuhara" userId="30dd0a00-2a4d-4900-a01c-b948cf80ae34" providerId="ADAL" clId="{3A0331C5-9915-40EB-A01B-994B4D35A2A7}" dt="2021-10-27T19:30:17.689" v="31449" actId="6549"/>
          <ac:spMkLst>
            <pc:docMk/>
            <pc:sldMk cId="1918430183" sldId="2077"/>
            <ac:spMk id="3" creationId="{D5C3AB6C-2233-4C1C-AA62-BE942698D5AE}"/>
          </ac:spMkLst>
        </pc:spChg>
        <pc:spChg chg="mod">
          <ac:chgData name="Miya Natsuhara" userId="30dd0a00-2a4d-4900-a01c-b948cf80ae34" providerId="ADAL" clId="{3A0331C5-9915-40EB-A01B-994B4D35A2A7}" dt="2021-10-27T19:30:07.884" v="31448" actId="14100"/>
          <ac:spMkLst>
            <pc:docMk/>
            <pc:sldMk cId="1918430183" sldId="2077"/>
            <ac:spMk id="4" creationId="{CABC9721-8B68-4057-B66D-4B904BE7244A}"/>
          </ac:spMkLst>
        </pc:spChg>
      </pc:sldChg>
      <pc:sldChg chg="new del">
        <pc:chgData name="Miya Natsuhara" userId="30dd0a00-2a4d-4900-a01c-b948cf80ae34" providerId="ADAL" clId="{3A0331C5-9915-40EB-A01B-994B4D35A2A7}" dt="2021-10-26T04:04:33.751" v="29703" actId="680"/>
        <pc:sldMkLst>
          <pc:docMk/>
          <pc:sldMk cId="2846888691" sldId="2077"/>
        </pc:sldMkLst>
      </pc:sldChg>
      <pc:sldChg chg="new del">
        <pc:chgData name="Miya Natsuhara" userId="30dd0a00-2a4d-4900-a01c-b948cf80ae34" providerId="ADAL" clId="{3A0331C5-9915-40EB-A01B-994B4D35A2A7}" dt="2021-10-26T01:13:56.713" v="29026" actId="680"/>
        <pc:sldMkLst>
          <pc:docMk/>
          <pc:sldMk cId="3677524161" sldId="2077"/>
        </pc:sldMkLst>
      </pc:sldChg>
      <pc:sldMasterChg chg="modSp modSldLayout">
        <pc:chgData name="Miya Natsuhara" userId="30dd0a00-2a4d-4900-a01c-b948cf80ae34" providerId="ADAL" clId="{3A0331C5-9915-40EB-A01B-994B4D35A2A7}" dt="2021-10-26T23:54:05.829" v="30609" actId="1036"/>
        <pc:sldMasterMkLst>
          <pc:docMk/>
          <pc:sldMasterMk cId="1148539518" sldId="2147483748"/>
        </pc:sldMasterMkLst>
        <pc:spChg chg="mod">
          <ac:chgData name="Miya Natsuhara" userId="30dd0a00-2a4d-4900-a01c-b948cf80ae34" providerId="ADAL" clId="{3A0331C5-9915-40EB-A01B-994B4D35A2A7}" dt="2021-10-17T05:57:42.832" v="8500" actId="255"/>
          <ac:spMkLst>
            <pc:docMk/>
            <pc:sldMasterMk cId="1148539518" sldId="2147483748"/>
            <ac:spMk id="6" creationId="{00000000-0000-0000-0000-000000000000}"/>
          </ac:spMkLst>
        </pc:spChg>
        <pc:sldLayoutChg chg="modSp mod">
          <pc:chgData name="Miya Natsuhara" userId="30dd0a00-2a4d-4900-a01c-b948cf80ae34" providerId="ADAL" clId="{3A0331C5-9915-40EB-A01B-994B4D35A2A7}" dt="2021-10-26T23:54:05.829" v="30609" actId="1036"/>
          <pc:sldLayoutMkLst>
            <pc:docMk/>
            <pc:sldMasterMk cId="1148539518" sldId="2147483748"/>
            <pc:sldLayoutMk cId="983278948" sldId="2147483749"/>
          </pc:sldLayoutMkLst>
          <pc:spChg chg="mod">
            <ac:chgData name="Miya Natsuhara" userId="30dd0a00-2a4d-4900-a01c-b948cf80ae34" providerId="ADAL" clId="{3A0331C5-9915-40EB-A01B-994B4D35A2A7}" dt="2021-10-26T23:54:05.829" v="30609" actId="1036"/>
            <ac:spMkLst>
              <pc:docMk/>
              <pc:sldMasterMk cId="1148539518" sldId="2147483748"/>
              <pc:sldLayoutMk cId="983278948" sldId="2147483749"/>
              <ac:spMk id="4" creationId="{00000000-0000-0000-0000-000000000000}"/>
            </ac:spMkLst>
          </pc:spChg>
          <pc:spChg chg="mod">
            <ac:chgData name="Miya Natsuhara" userId="30dd0a00-2a4d-4900-a01c-b948cf80ae34" providerId="ADAL" clId="{3A0331C5-9915-40EB-A01B-994B4D35A2A7}" dt="2021-10-26T23:54:05.829" v="30609" actId="1036"/>
            <ac:spMkLst>
              <pc:docMk/>
              <pc:sldMasterMk cId="1148539518" sldId="2147483748"/>
              <pc:sldLayoutMk cId="983278948" sldId="2147483749"/>
              <ac:spMk id="5" creationId="{00000000-0000-0000-0000-000000000000}"/>
            </ac:spMkLst>
          </pc:spChg>
          <pc:spChg chg="mod">
            <ac:chgData name="Miya Natsuhara" userId="30dd0a00-2a4d-4900-a01c-b948cf80ae34" providerId="ADAL" clId="{3A0331C5-9915-40EB-A01B-994B4D35A2A7}" dt="2021-10-26T23:54:05.829" v="30609" actId="1036"/>
            <ac:spMkLst>
              <pc:docMk/>
              <pc:sldMasterMk cId="1148539518" sldId="2147483748"/>
              <pc:sldLayoutMk cId="983278948" sldId="2147483749"/>
              <ac:spMk id="6" creationId="{00000000-0000-0000-0000-000000000000}"/>
            </ac:spMkLst>
          </pc:spChg>
        </pc:sldLayoutChg>
        <pc:sldLayoutChg chg="modSp">
          <pc:chgData name="Miya Natsuhara" userId="30dd0a00-2a4d-4900-a01c-b948cf80ae34" providerId="ADAL" clId="{3A0331C5-9915-40EB-A01B-994B4D35A2A7}" dt="2021-10-14T16:12:13.748" v="20" actId="403"/>
          <pc:sldLayoutMkLst>
            <pc:docMk/>
            <pc:sldMasterMk cId="1148539518" sldId="2147483748"/>
            <pc:sldLayoutMk cId="2663061858" sldId="2147483750"/>
          </pc:sldLayoutMkLst>
          <pc:spChg chg="mod">
            <ac:chgData name="Miya Natsuhara" userId="30dd0a00-2a4d-4900-a01c-b948cf80ae34" providerId="ADAL" clId="{3A0331C5-9915-40EB-A01B-994B4D35A2A7}" dt="2021-10-14T16:12:13.748" v="20" actId="403"/>
            <ac:spMkLst>
              <pc:docMk/>
              <pc:sldMasterMk cId="1148539518" sldId="2147483748"/>
              <pc:sldLayoutMk cId="2663061858" sldId="2147483750"/>
              <ac:spMk id="6" creationId="{00000000-0000-0000-0000-000000000000}"/>
            </ac:spMkLst>
          </pc:spChg>
        </pc:sldLayoutChg>
      </pc:sldMasterChg>
    </pc:docChg>
  </pc:docChgLst>
  <pc:docChgLst>
    <pc:chgData name="Miya Natsuhara" userId="S::minatsuh@microsoft.com::30dd0a00-2a4d-4900-a01c-b948cf80ae34" providerId="AD" clId="Web-{CEF10C25-CC1E-7187-6919-FB261998C5BF}"/>
    <pc:docChg chg="addSld modSld">
      <pc:chgData name="Miya Natsuhara" userId="S::minatsuh@microsoft.com::30dd0a00-2a4d-4900-a01c-b948cf80ae34" providerId="AD" clId="Web-{CEF10C25-CC1E-7187-6919-FB261998C5BF}" dt="2021-10-22T05:02:02.503" v="996" actId="20577"/>
      <pc:docMkLst>
        <pc:docMk/>
      </pc:docMkLst>
      <pc:sldChg chg="addSp delSp modSp">
        <pc:chgData name="Miya Natsuhara" userId="S::minatsuh@microsoft.com::30dd0a00-2a4d-4900-a01c-b948cf80ae34" providerId="AD" clId="Web-{CEF10C25-CC1E-7187-6919-FB261998C5BF}" dt="2021-10-22T00:19:10.363" v="25" actId="14100"/>
        <pc:sldMkLst>
          <pc:docMk/>
          <pc:sldMk cId="73613459" sldId="258"/>
        </pc:sldMkLst>
        <pc:spChg chg="mod">
          <ac:chgData name="Miya Natsuhara" userId="S::minatsuh@microsoft.com::30dd0a00-2a4d-4900-a01c-b948cf80ae34" providerId="AD" clId="Web-{CEF10C25-CC1E-7187-6919-FB261998C5BF}" dt="2021-10-22T00:19:07.019" v="24" actId="20577"/>
          <ac:spMkLst>
            <pc:docMk/>
            <pc:sldMk cId="73613459" sldId="258"/>
            <ac:spMk id="3" creationId="{281A53F0-8154-4D58-B570-62BF6F6C9B56}"/>
          </ac:spMkLst>
        </pc:spChg>
        <pc:cxnChg chg="add mod">
          <ac:chgData name="Miya Natsuhara" userId="S::minatsuh@microsoft.com::30dd0a00-2a4d-4900-a01c-b948cf80ae34" providerId="AD" clId="Web-{CEF10C25-CC1E-7187-6919-FB261998C5BF}" dt="2021-10-22T00:19:10.363" v="25" actId="14100"/>
          <ac:cxnSpMkLst>
            <pc:docMk/>
            <pc:sldMk cId="73613459" sldId="258"/>
            <ac:cxnSpMk id="5" creationId="{C7F8DFE9-4241-474B-8AF5-CF3EFF1E9744}"/>
          </ac:cxnSpMkLst>
        </pc:cxnChg>
        <pc:cxnChg chg="del mod">
          <ac:chgData name="Miya Natsuhara" userId="S::minatsuh@microsoft.com::30dd0a00-2a4d-4900-a01c-b948cf80ae34" providerId="AD" clId="Web-{CEF10C25-CC1E-7187-6919-FB261998C5BF}" dt="2021-10-22T00:17:56.167" v="9"/>
          <ac:cxnSpMkLst>
            <pc:docMk/>
            <pc:sldMk cId="73613459" sldId="258"/>
            <ac:cxnSpMk id="6" creationId="{D30008F7-E111-487A-AB41-A27D39B4FFCD}"/>
          </ac:cxnSpMkLst>
        </pc:cxnChg>
        <pc:cxnChg chg="add del">
          <ac:chgData name="Miya Natsuhara" userId="S::minatsuh@microsoft.com::30dd0a00-2a4d-4900-a01c-b948cf80ae34" providerId="AD" clId="Web-{CEF10C25-CC1E-7187-6919-FB261998C5BF}" dt="2021-10-22T00:18:22.246" v="13"/>
          <ac:cxnSpMkLst>
            <pc:docMk/>
            <pc:sldMk cId="73613459" sldId="258"/>
            <ac:cxnSpMk id="7" creationId="{16C50B79-26C6-4E70-811A-47A24AD38D5A}"/>
          </ac:cxnSpMkLst>
        </pc:cxnChg>
      </pc:sldChg>
      <pc:sldChg chg="addSp modSp mod modClrScheme addAnim delAnim modAnim chgLayout modNotes">
        <pc:chgData name="Miya Natsuhara" userId="S::minatsuh@microsoft.com::30dd0a00-2a4d-4900-a01c-b948cf80ae34" providerId="AD" clId="Web-{CEF10C25-CC1E-7187-6919-FB261998C5BF}" dt="2021-10-22T04:53:26.862" v="813"/>
        <pc:sldMkLst>
          <pc:docMk/>
          <pc:sldMk cId="1237523566" sldId="308"/>
        </pc:sldMkLst>
        <pc:spChg chg="mod ord">
          <ac:chgData name="Miya Natsuhara" userId="S::minatsuh@microsoft.com::30dd0a00-2a4d-4900-a01c-b948cf80ae34" providerId="AD" clId="Web-{CEF10C25-CC1E-7187-6919-FB261998C5BF}" dt="2021-10-22T00:22:17.352" v="100"/>
          <ac:spMkLst>
            <pc:docMk/>
            <pc:sldMk cId="1237523566" sldId="308"/>
            <ac:spMk id="2" creationId="{4CF6E46B-1EE9-4A88-9A5D-F284C3BF9AB5}"/>
          </ac:spMkLst>
        </pc:spChg>
        <pc:spChg chg="mod ord">
          <ac:chgData name="Miya Natsuhara" userId="S::minatsuh@microsoft.com::30dd0a00-2a4d-4900-a01c-b948cf80ae34" providerId="AD" clId="Web-{CEF10C25-CC1E-7187-6919-FB261998C5BF}" dt="2021-10-22T04:35:59.420" v="264" actId="20577"/>
          <ac:spMkLst>
            <pc:docMk/>
            <pc:sldMk cId="1237523566" sldId="308"/>
            <ac:spMk id="3" creationId="{D56B40BF-59B7-437E-9868-0C818F133691}"/>
          </ac:spMkLst>
        </pc:spChg>
        <pc:spChg chg="mod ord">
          <ac:chgData name="Miya Natsuhara" userId="S::minatsuh@microsoft.com::30dd0a00-2a4d-4900-a01c-b948cf80ae34" providerId="AD" clId="Web-{CEF10C25-CC1E-7187-6919-FB261998C5BF}" dt="2021-10-22T00:22:17.352" v="100"/>
          <ac:spMkLst>
            <pc:docMk/>
            <pc:sldMk cId="1237523566" sldId="308"/>
            <ac:spMk id="4" creationId="{4364BB79-9927-4006-9F2F-D25C2F1C8488}"/>
          </ac:spMkLst>
        </pc:spChg>
        <pc:spChg chg="add mod ord">
          <ac:chgData name="Miya Natsuhara" userId="S::minatsuh@microsoft.com::30dd0a00-2a4d-4900-a01c-b948cf80ae34" providerId="AD" clId="Web-{CEF10C25-CC1E-7187-6919-FB261998C5BF}" dt="2021-10-22T00:23:55.964" v="138"/>
          <ac:spMkLst>
            <pc:docMk/>
            <pc:sldMk cId="1237523566" sldId="308"/>
            <ac:spMk id="5" creationId="{BE101263-D073-49E7-BF7E-42F88E5A8134}"/>
          </ac:spMkLst>
        </pc:spChg>
        <pc:spChg chg="add mod ord">
          <ac:chgData name="Miya Natsuhara" userId="S::minatsuh@microsoft.com::30dd0a00-2a4d-4900-a01c-b948cf80ae34" providerId="AD" clId="Web-{CEF10C25-CC1E-7187-6919-FB261998C5BF}" dt="2021-10-22T00:23:55.964" v="139"/>
          <ac:spMkLst>
            <pc:docMk/>
            <pc:sldMk cId="1237523566" sldId="308"/>
            <ac:spMk id="6" creationId="{1FB6EA87-524C-47C2-93BC-5CC70A12A79C}"/>
          </ac:spMkLst>
        </pc:spChg>
        <pc:spChg chg="add mod ord">
          <ac:chgData name="Miya Natsuhara" userId="S::minatsuh@microsoft.com::30dd0a00-2a4d-4900-a01c-b948cf80ae34" providerId="AD" clId="Web-{CEF10C25-CC1E-7187-6919-FB261998C5BF}" dt="2021-10-22T04:36:27.968" v="335" actId="20577"/>
          <ac:spMkLst>
            <pc:docMk/>
            <pc:sldMk cId="1237523566" sldId="308"/>
            <ac:spMk id="7" creationId="{424ACF21-C3FA-4A11-9C62-101332D4688A}"/>
          </ac:spMkLst>
        </pc:spChg>
        <pc:spChg chg="add mod">
          <ac:chgData name="Miya Natsuhara" userId="S::minatsuh@microsoft.com::30dd0a00-2a4d-4900-a01c-b948cf80ae34" providerId="AD" clId="Web-{CEF10C25-CC1E-7187-6919-FB261998C5BF}" dt="2021-10-22T04:48:22.744" v="623" actId="20577"/>
          <ac:spMkLst>
            <pc:docMk/>
            <pc:sldMk cId="1237523566" sldId="308"/>
            <ac:spMk id="8" creationId="{2B5FFFFC-FDBF-4555-A6ED-208256B4C979}"/>
          </ac:spMkLst>
        </pc:spChg>
        <pc:cxnChg chg="add mod">
          <ac:chgData name="Miya Natsuhara" userId="S::minatsuh@microsoft.com::30dd0a00-2a4d-4900-a01c-b948cf80ae34" providerId="AD" clId="Web-{CEF10C25-CC1E-7187-6919-FB261998C5BF}" dt="2021-10-22T04:47:26.211" v="588" actId="14100"/>
          <ac:cxnSpMkLst>
            <pc:docMk/>
            <pc:sldMk cId="1237523566" sldId="308"/>
            <ac:cxnSpMk id="9" creationId="{4014FFDF-D43A-47BF-8BD8-ABD20CAAA4AE}"/>
          </ac:cxnSpMkLst>
        </pc:cxnChg>
        <pc:cxnChg chg="add mod">
          <ac:chgData name="Miya Natsuhara" userId="S::minatsuh@microsoft.com::30dd0a00-2a4d-4900-a01c-b948cf80ae34" providerId="AD" clId="Web-{CEF10C25-CC1E-7187-6919-FB261998C5BF}" dt="2021-10-22T04:47:47.774" v="590"/>
          <ac:cxnSpMkLst>
            <pc:docMk/>
            <pc:sldMk cId="1237523566" sldId="308"/>
            <ac:cxnSpMk id="10" creationId="{ADD39D25-5F6C-4609-A225-49CBA2481FC6}"/>
          </ac:cxnSpMkLst>
        </pc:cxnChg>
      </pc:sldChg>
      <pc:sldChg chg="addSp delSp modSp new mod modClrScheme chgLayout">
        <pc:chgData name="Miya Natsuhara" userId="S::minatsuh@microsoft.com::30dd0a00-2a4d-4900-a01c-b948cf80ae34" providerId="AD" clId="Web-{CEF10C25-CC1E-7187-6919-FB261998C5BF}" dt="2021-10-22T05:01:20.423" v="983" actId="20577"/>
        <pc:sldMkLst>
          <pc:docMk/>
          <pc:sldMk cId="3346631831" sldId="310"/>
        </pc:sldMkLst>
        <pc:spChg chg="mod ord">
          <ac:chgData name="Miya Natsuhara" userId="S::minatsuh@microsoft.com::30dd0a00-2a4d-4900-a01c-b948cf80ae34" providerId="AD" clId="Web-{CEF10C25-CC1E-7187-6919-FB261998C5BF}" dt="2021-10-22T05:00:38.688" v="826" actId="20577"/>
          <ac:spMkLst>
            <pc:docMk/>
            <pc:sldMk cId="3346631831" sldId="310"/>
            <ac:spMk id="2" creationId="{CE67EC65-8093-438C-BECB-1F41C7EE18C1}"/>
          </ac:spMkLst>
        </pc:spChg>
        <pc:spChg chg="add del mod ord">
          <ac:chgData name="Miya Natsuhara" userId="S::minatsuh@microsoft.com::30dd0a00-2a4d-4900-a01c-b948cf80ae34" providerId="AD" clId="Web-{CEF10C25-CC1E-7187-6919-FB261998C5BF}" dt="2021-10-22T05:01:20.423" v="983" actId="20577"/>
          <ac:spMkLst>
            <pc:docMk/>
            <pc:sldMk cId="3346631831" sldId="310"/>
            <ac:spMk id="3" creationId="{4ADFA7E8-A7E2-4B58-A453-B8A64BA8E5B8}"/>
          </ac:spMkLst>
        </pc:spChg>
        <pc:spChg chg="mod ord">
          <ac:chgData name="Miya Natsuhara" userId="S::minatsuh@microsoft.com::30dd0a00-2a4d-4900-a01c-b948cf80ae34" providerId="AD" clId="Web-{CEF10C25-CC1E-7187-6919-FB261998C5BF}" dt="2021-10-22T05:00:30.781" v="815"/>
          <ac:spMkLst>
            <pc:docMk/>
            <pc:sldMk cId="3346631831" sldId="310"/>
            <ac:spMk id="4" creationId="{61BE2FC7-46D4-465F-B547-7BEF2BC7D013}"/>
          </ac:spMkLst>
        </pc:spChg>
        <pc:graphicFrameChg chg="add del mod ord modGraphic">
          <ac:chgData name="Miya Natsuhara" userId="S::minatsuh@microsoft.com::30dd0a00-2a4d-4900-a01c-b948cf80ae34" providerId="AD" clId="Web-{CEF10C25-CC1E-7187-6919-FB261998C5BF}" dt="2021-10-22T05:00:41.016" v="828"/>
          <ac:graphicFrameMkLst>
            <pc:docMk/>
            <pc:sldMk cId="3346631831" sldId="310"/>
            <ac:graphicFrameMk id="5" creationId="{068E5E60-00E7-4D8F-87CD-A4B61EBD4101}"/>
          </ac:graphicFrameMkLst>
        </pc:graphicFrameChg>
      </pc:sldChg>
      <pc:sldChg chg="modSp add mod replId modClrScheme chgLayout">
        <pc:chgData name="Miya Natsuhara" userId="S::minatsuh@microsoft.com::30dd0a00-2a4d-4900-a01c-b948cf80ae34" providerId="AD" clId="Web-{CEF10C25-CC1E-7187-6919-FB261998C5BF}" dt="2021-10-22T05:02:02.503" v="996" actId="20577"/>
        <pc:sldMkLst>
          <pc:docMk/>
          <pc:sldMk cId="220871871" sldId="311"/>
        </pc:sldMkLst>
        <pc:spChg chg="mod ord">
          <ac:chgData name="Miya Natsuhara" userId="S::minatsuh@microsoft.com::30dd0a00-2a4d-4900-a01c-b948cf80ae34" providerId="AD" clId="Web-{CEF10C25-CC1E-7187-6919-FB261998C5BF}" dt="2021-10-22T05:02:02.503" v="996" actId="20577"/>
          <ac:spMkLst>
            <pc:docMk/>
            <pc:sldMk cId="220871871" sldId="311"/>
            <ac:spMk id="2" creationId="{CE67EC65-8093-438C-BECB-1F41C7EE18C1}"/>
          </ac:spMkLst>
        </pc:spChg>
        <pc:spChg chg="mod ord">
          <ac:chgData name="Miya Natsuhara" userId="S::minatsuh@microsoft.com::30dd0a00-2a4d-4900-a01c-b948cf80ae34" providerId="AD" clId="Web-{CEF10C25-CC1E-7187-6919-FB261998C5BF}" dt="2021-10-22T05:01:38.346" v="987" actId="20577"/>
          <ac:spMkLst>
            <pc:docMk/>
            <pc:sldMk cId="220871871" sldId="311"/>
            <ac:spMk id="3" creationId="{4ADFA7E8-A7E2-4B58-A453-B8A64BA8E5B8}"/>
          </ac:spMkLst>
        </pc:spChg>
        <pc:spChg chg="mod ord">
          <ac:chgData name="Miya Natsuhara" userId="S::minatsuh@microsoft.com::30dd0a00-2a4d-4900-a01c-b948cf80ae34" providerId="AD" clId="Web-{CEF10C25-CC1E-7187-6919-FB261998C5BF}" dt="2021-10-22T05:01:35.064" v="985"/>
          <ac:spMkLst>
            <pc:docMk/>
            <pc:sldMk cId="220871871" sldId="311"/>
            <ac:spMk id="4" creationId="{61BE2FC7-46D4-465F-B547-7BEF2BC7D013}"/>
          </ac:spMkLst>
        </pc:spChg>
      </pc:sldChg>
    </pc:docChg>
  </pc:docChgLst>
  <pc:docChgLst>
    <pc:chgData name="Miya Natsuhara" userId="S::minatsuh@microsoft.com::30dd0a00-2a4d-4900-a01c-b948cf80ae34" providerId="AD" clId="Web-{1BCCBABD-7479-75B3-BB88-6FC05FE71C33}"/>
    <pc:docChg chg="addSld delSld modSld">
      <pc:chgData name="Miya Natsuhara" userId="S::minatsuh@microsoft.com::30dd0a00-2a4d-4900-a01c-b948cf80ae34" providerId="AD" clId="Web-{1BCCBABD-7479-75B3-BB88-6FC05FE71C33}" dt="2021-10-22T00:16:40.277" v="1120" actId="20577"/>
      <pc:docMkLst>
        <pc:docMk/>
      </pc:docMkLst>
      <pc:sldChg chg="addAnim delAnim modAnim">
        <pc:chgData name="Miya Natsuhara" userId="S::minatsuh@microsoft.com::30dd0a00-2a4d-4900-a01c-b948cf80ae34" providerId="AD" clId="Web-{1BCCBABD-7479-75B3-BB88-6FC05FE71C33}" dt="2021-10-21T21:09:16.951" v="359"/>
        <pc:sldMkLst>
          <pc:docMk/>
          <pc:sldMk cId="3483126676" sldId="268"/>
        </pc:sldMkLst>
      </pc:sldChg>
      <pc:sldChg chg="modSp modNotes">
        <pc:chgData name="Miya Natsuhara" userId="S::minatsuh@microsoft.com::30dd0a00-2a4d-4900-a01c-b948cf80ae34" providerId="AD" clId="Web-{1BCCBABD-7479-75B3-BB88-6FC05FE71C33}" dt="2021-10-21T23:55:28.467" v="915"/>
        <pc:sldMkLst>
          <pc:docMk/>
          <pc:sldMk cId="1535852020" sldId="302"/>
        </pc:sldMkLst>
        <pc:spChg chg="mod">
          <ac:chgData name="Miya Natsuhara" userId="S::minatsuh@microsoft.com::30dd0a00-2a4d-4900-a01c-b948cf80ae34" providerId="AD" clId="Web-{1BCCBABD-7479-75B3-BB88-6FC05FE71C33}" dt="2021-10-21T20:53:33.551" v="212" actId="20577"/>
          <ac:spMkLst>
            <pc:docMk/>
            <pc:sldMk cId="1535852020" sldId="302"/>
            <ac:spMk id="6" creationId="{3F955498-8FA5-496B-AAE3-9A6A68011F33}"/>
          </ac:spMkLst>
        </pc:spChg>
      </pc:sldChg>
      <pc:sldChg chg="modSp new del">
        <pc:chgData name="Miya Natsuhara" userId="S::minatsuh@microsoft.com::30dd0a00-2a4d-4900-a01c-b948cf80ae34" providerId="AD" clId="Web-{1BCCBABD-7479-75B3-BB88-6FC05FE71C33}" dt="2021-10-21T21:15:31.274" v="514"/>
        <pc:sldMkLst>
          <pc:docMk/>
          <pc:sldMk cId="2645263011" sldId="303"/>
        </pc:sldMkLst>
        <pc:spChg chg="mod">
          <ac:chgData name="Miya Natsuhara" userId="S::minatsuh@microsoft.com::30dd0a00-2a4d-4900-a01c-b948cf80ae34" providerId="AD" clId="Web-{1BCCBABD-7479-75B3-BB88-6FC05FE71C33}" dt="2021-10-21T20:35:15.652" v="197" actId="20577"/>
          <ac:spMkLst>
            <pc:docMk/>
            <pc:sldMk cId="2645263011" sldId="303"/>
            <ac:spMk id="2" creationId="{3EFB9621-F176-47BF-8FD7-2880B5D7CFA5}"/>
          </ac:spMkLst>
        </pc:spChg>
        <pc:spChg chg="mod">
          <ac:chgData name="Miya Natsuhara" userId="S::minatsuh@microsoft.com::30dd0a00-2a4d-4900-a01c-b948cf80ae34" providerId="AD" clId="Web-{1BCCBABD-7479-75B3-BB88-6FC05FE71C33}" dt="2021-10-21T21:15:25.570" v="512" actId="20577"/>
          <ac:spMkLst>
            <pc:docMk/>
            <pc:sldMk cId="2645263011" sldId="303"/>
            <ac:spMk id="3" creationId="{E13861FB-FC5C-4D5A-BE23-8B6ADC77FB95}"/>
          </ac:spMkLst>
        </pc:spChg>
      </pc:sldChg>
      <pc:sldChg chg="modSp add del replId">
        <pc:chgData name="Miya Natsuhara" userId="S::minatsuh@microsoft.com::30dd0a00-2a4d-4900-a01c-b948cf80ae34" providerId="AD" clId="Web-{1BCCBABD-7479-75B3-BB88-6FC05FE71C33}" dt="2021-10-21T21:17:19.386" v="565"/>
        <pc:sldMkLst>
          <pc:docMk/>
          <pc:sldMk cId="2271503279" sldId="304"/>
        </pc:sldMkLst>
        <pc:spChg chg="mod">
          <ac:chgData name="Miya Natsuhara" userId="S::minatsuh@microsoft.com::30dd0a00-2a4d-4900-a01c-b948cf80ae34" providerId="AD" clId="Web-{1BCCBABD-7479-75B3-BB88-6FC05FE71C33}" dt="2021-10-21T21:16:47.729" v="556" actId="1076"/>
          <ac:spMkLst>
            <pc:docMk/>
            <pc:sldMk cId="2271503279" sldId="304"/>
            <ac:spMk id="3" creationId="{E13861FB-FC5C-4D5A-BE23-8B6ADC77FB95}"/>
          </ac:spMkLst>
        </pc:spChg>
      </pc:sldChg>
      <pc:sldChg chg="modSp add del replId addAnim delAnim modAnim">
        <pc:chgData name="Miya Natsuhara" userId="S::minatsuh@microsoft.com::30dd0a00-2a4d-4900-a01c-b948cf80ae34" providerId="AD" clId="Web-{1BCCBABD-7479-75B3-BB88-6FC05FE71C33}" dt="2021-10-21T23:53:52.806" v="755"/>
        <pc:sldMkLst>
          <pc:docMk/>
          <pc:sldMk cId="2716379631" sldId="305"/>
        </pc:sldMkLst>
        <pc:spChg chg="mod">
          <ac:chgData name="Miya Natsuhara" userId="S::minatsuh@microsoft.com::30dd0a00-2a4d-4900-a01c-b948cf80ae34" providerId="AD" clId="Web-{1BCCBABD-7479-75B3-BB88-6FC05FE71C33}" dt="2021-10-21T21:18:51.154" v="575" actId="20577"/>
          <ac:spMkLst>
            <pc:docMk/>
            <pc:sldMk cId="2716379631" sldId="305"/>
            <ac:spMk id="3" creationId="{E13861FB-FC5C-4D5A-BE23-8B6ADC77FB95}"/>
          </ac:spMkLst>
        </pc:spChg>
      </pc:sldChg>
      <pc:sldChg chg="modSp add replId">
        <pc:chgData name="Miya Natsuhara" userId="S::minatsuh@microsoft.com::30dd0a00-2a4d-4900-a01c-b948cf80ae34" providerId="AD" clId="Web-{1BCCBABD-7479-75B3-BB88-6FC05FE71C33}" dt="2021-10-21T23:54:05.510" v="759" actId="20577"/>
        <pc:sldMkLst>
          <pc:docMk/>
          <pc:sldMk cId="1284478941" sldId="306"/>
        </pc:sldMkLst>
        <pc:spChg chg="mod">
          <ac:chgData name="Miya Natsuhara" userId="S::minatsuh@microsoft.com::30dd0a00-2a4d-4900-a01c-b948cf80ae34" providerId="AD" clId="Web-{1BCCBABD-7479-75B3-BB88-6FC05FE71C33}" dt="2021-10-21T23:54:05.510" v="759" actId="20577"/>
          <ac:spMkLst>
            <pc:docMk/>
            <pc:sldMk cId="1284478941" sldId="306"/>
            <ac:spMk id="3" creationId="{E13861FB-FC5C-4D5A-BE23-8B6ADC77FB95}"/>
          </ac:spMkLst>
        </pc:spChg>
      </pc:sldChg>
      <pc:sldChg chg="modSp add replId">
        <pc:chgData name="Miya Natsuhara" userId="S::minatsuh@microsoft.com::30dd0a00-2a4d-4900-a01c-b948cf80ae34" providerId="AD" clId="Web-{1BCCBABD-7479-75B3-BB88-6FC05FE71C33}" dt="2021-10-22T00:16:06.729" v="1103" actId="20577"/>
        <pc:sldMkLst>
          <pc:docMk/>
          <pc:sldMk cId="3428902375" sldId="307"/>
        </pc:sldMkLst>
        <pc:spChg chg="mod">
          <ac:chgData name="Miya Natsuhara" userId="S::minatsuh@microsoft.com::30dd0a00-2a4d-4900-a01c-b948cf80ae34" providerId="AD" clId="Web-{1BCCBABD-7479-75B3-BB88-6FC05FE71C33}" dt="2021-10-22T00:16:06.729" v="1103" actId="20577"/>
          <ac:spMkLst>
            <pc:docMk/>
            <pc:sldMk cId="3428902375" sldId="307"/>
            <ac:spMk id="3" creationId="{E13861FB-FC5C-4D5A-BE23-8B6ADC77FB95}"/>
          </ac:spMkLst>
        </pc:spChg>
      </pc:sldChg>
      <pc:sldChg chg="modSp new">
        <pc:chgData name="Miya Natsuhara" userId="S::minatsuh@microsoft.com::30dd0a00-2a4d-4900-a01c-b948cf80ae34" providerId="AD" clId="Web-{1BCCBABD-7479-75B3-BB88-6FC05FE71C33}" dt="2021-10-22T00:16:40.277" v="1120" actId="20577"/>
        <pc:sldMkLst>
          <pc:docMk/>
          <pc:sldMk cId="1237523566" sldId="308"/>
        </pc:sldMkLst>
        <pc:spChg chg="mod">
          <ac:chgData name="Miya Natsuhara" userId="S::minatsuh@microsoft.com::30dd0a00-2a4d-4900-a01c-b948cf80ae34" providerId="AD" clId="Web-{1BCCBABD-7479-75B3-BB88-6FC05FE71C33}" dt="2021-10-22T00:16:40.277" v="1120" actId="20577"/>
          <ac:spMkLst>
            <pc:docMk/>
            <pc:sldMk cId="1237523566" sldId="308"/>
            <ac:spMk id="2" creationId="{4CF6E46B-1EE9-4A88-9A5D-F284C3BF9AB5}"/>
          </ac:spMkLst>
        </pc:spChg>
      </pc:sldChg>
      <pc:sldChg chg="add del replId">
        <pc:chgData name="Miya Natsuhara" userId="S::minatsuh@microsoft.com::30dd0a00-2a4d-4900-a01c-b948cf80ae34" providerId="AD" clId="Web-{1BCCBABD-7479-75B3-BB88-6FC05FE71C33}" dt="2021-10-21T23:53:33.196" v="727"/>
        <pc:sldMkLst>
          <pc:docMk/>
          <pc:sldMk cId="2096965204" sldId="309"/>
        </pc:sldMkLst>
      </pc:sldChg>
      <pc:sldChg chg="modSp add replId modNotes">
        <pc:chgData name="Miya Natsuhara" userId="S::minatsuh@microsoft.com::30dd0a00-2a4d-4900-a01c-b948cf80ae34" providerId="AD" clId="Web-{1BCCBABD-7479-75B3-BB88-6FC05FE71C33}" dt="2021-10-21T23:54:58.966" v="863"/>
        <pc:sldMkLst>
          <pc:docMk/>
          <pc:sldMk cId="2355817890" sldId="309"/>
        </pc:sldMkLst>
        <pc:spChg chg="mod">
          <ac:chgData name="Miya Natsuhara" userId="S::minatsuh@microsoft.com::30dd0a00-2a4d-4900-a01c-b948cf80ae34" providerId="AD" clId="Web-{1BCCBABD-7479-75B3-BB88-6FC05FE71C33}" dt="2021-10-21T23:54:08.823" v="760" actId="20577"/>
          <ac:spMkLst>
            <pc:docMk/>
            <pc:sldMk cId="2355817890" sldId="309"/>
            <ac:spMk id="3" creationId="{E13861FB-FC5C-4D5A-BE23-8B6ADC77FB95}"/>
          </ac:spMkLst>
        </pc:spChg>
      </pc:sldChg>
    </pc:docChg>
  </pc:docChgLst>
  <pc:docChgLst>
    <pc:chgData name="Sophie Tian" userId="S::shutian@microsoft.com::d69e6005-1afb-4f3a-8331-78f6d9a24f5a" providerId="AD" clId="Web-{49591A43-EED4-BF7B-C38E-54B301E01DED}"/>
    <pc:docChg chg="modSld">
      <pc:chgData name="Sophie Tian" userId="S::shutian@microsoft.com::d69e6005-1afb-4f3a-8331-78f6d9a24f5a" providerId="AD" clId="Web-{49591A43-EED4-BF7B-C38E-54B301E01DED}" dt="2021-10-28T05:14:15.063" v="0" actId="1076"/>
      <pc:docMkLst>
        <pc:docMk/>
      </pc:docMkLst>
      <pc:sldChg chg="modSp">
        <pc:chgData name="Sophie Tian" userId="S::shutian@microsoft.com::d69e6005-1afb-4f3a-8331-78f6d9a24f5a" providerId="AD" clId="Web-{49591A43-EED4-BF7B-C38E-54B301E01DED}" dt="2021-10-28T05:14:15.063" v="0" actId="1076"/>
        <pc:sldMkLst>
          <pc:docMk/>
          <pc:sldMk cId="863101574" sldId="301"/>
        </pc:sldMkLst>
        <pc:picChg chg="mod">
          <ac:chgData name="Sophie Tian" userId="S::shutian@microsoft.com::d69e6005-1afb-4f3a-8331-78f6d9a24f5a" providerId="AD" clId="Web-{49591A43-EED4-BF7B-C38E-54B301E01DED}" dt="2021-10-28T05:14:15.063" v="0" actId="1076"/>
          <ac:picMkLst>
            <pc:docMk/>
            <pc:sldMk cId="863101574" sldId="301"/>
            <ac:picMk id="6" creationId="{41494654-20E8-4C0F-8E8A-3C4F959BBD40}"/>
          </ac:picMkLst>
        </pc:picChg>
      </pc:sldChg>
    </pc:docChg>
  </pc:docChgLst>
  <pc:docChgLst>
    <pc:chgData name="Miya Natsuhara" userId="S::minatsuh@microsoft.com::30dd0a00-2a4d-4900-a01c-b948cf80ae34" providerId="AD" clId="Web-{93412B91-3DB5-41EE-B5EB-6F628DF686BF}"/>
    <pc:docChg chg="addSld modSld sldOrd addMainMaster delMainMaster modMainMaster">
      <pc:chgData name="Miya Natsuhara" userId="S::minatsuh@microsoft.com::30dd0a00-2a4d-4900-a01c-b948cf80ae34" providerId="AD" clId="Web-{93412B91-3DB5-41EE-B5EB-6F628DF686BF}" dt="2021-10-13T22:59:55.499" v="240" actId="20577"/>
      <pc:docMkLst>
        <pc:docMk/>
      </pc:docMkLst>
      <pc:sldChg chg="addSp delSp modSp mod setBg modClrScheme delDesignElem chgLayout">
        <pc:chgData name="Miya Natsuhara" userId="S::minatsuh@microsoft.com::30dd0a00-2a4d-4900-a01c-b948cf80ae34" providerId="AD" clId="Web-{93412B91-3DB5-41EE-B5EB-6F628DF686BF}" dt="2021-10-13T22:57:08.775" v="147"/>
        <pc:sldMkLst>
          <pc:docMk/>
          <pc:sldMk cId="109857222" sldId="256"/>
        </pc:sldMkLst>
        <pc:spChg chg="mod ord">
          <ac:chgData name="Miya Natsuhara" userId="S::minatsuh@microsoft.com::30dd0a00-2a4d-4900-a01c-b948cf80ae34" providerId="AD" clId="Web-{93412B91-3DB5-41EE-B5EB-6F628DF686BF}" dt="2021-10-13T22:57:08.760" v="146"/>
          <ac:spMkLst>
            <pc:docMk/>
            <pc:sldMk cId="109857222" sldId="256"/>
            <ac:spMk id="2" creationId="{00000000-0000-0000-0000-000000000000}"/>
          </ac:spMkLst>
        </pc:spChg>
        <pc:spChg chg="mod ord">
          <ac:chgData name="Miya Natsuhara" userId="S::minatsuh@microsoft.com::30dd0a00-2a4d-4900-a01c-b948cf80ae34" providerId="AD" clId="Web-{93412B91-3DB5-41EE-B5EB-6F628DF686BF}" dt="2021-10-13T22:57:08.775" v="147"/>
          <ac:spMkLst>
            <pc:docMk/>
            <pc:sldMk cId="109857222" sldId="256"/>
            <ac:spMk id="3" creationId="{00000000-0000-0000-0000-000000000000}"/>
          </ac:spMkLst>
        </pc:spChg>
        <pc:spChg chg="add mod ord">
          <ac:chgData name="Miya Natsuhara" userId="S::minatsuh@microsoft.com::30dd0a00-2a4d-4900-a01c-b948cf80ae34" providerId="AD" clId="Web-{93412B91-3DB5-41EE-B5EB-6F628DF686BF}" dt="2021-10-13T22:56:22.633" v="145"/>
          <ac:spMkLst>
            <pc:docMk/>
            <pc:sldMk cId="109857222" sldId="256"/>
            <ac:spMk id="4" creationId="{C1632BC4-2848-40C4-B604-E7B451EF30CC}"/>
          </ac:spMkLst>
        </pc:spChg>
        <pc:spChg chg="add del">
          <ac:chgData name="Miya Natsuhara" userId="S::minatsuh@microsoft.com::30dd0a00-2a4d-4900-a01c-b948cf80ae34" providerId="AD" clId="Web-{93412B91-3DB5-41EE-B5EB-6F628DF686BF}" dt="2021-10-13T22:50:16.482" v="51"/>
          <ac:spMkLst>
            <pc:docMk/>
            <pc:sldMk cId="109857222" sldId="256"/>
            <ac:spMk id="8" creationId="{4E5B79A0-69AD-4CBD-897F-32C7A2BA2FBB}"/>
          </ac:spMkLst>
        </pc:spChg>
        <pc:spChg chg="add del">
          <ac:chgData name="Miya Natsuhara" userId="S::minatsuh@microsoft.com::30dd0a00-2a4d-4900-a01c-b948cf80ae34" providerId="AD" clId="Web-{93412B91-3DB5-41EE-B5EB-6F628DF686BF}" dt="2021-10-13T22:50:16.482" v="51"/>
          <ac:spMkLst>
            <pc:docMk/>
            <pc:sldMk cId="109857222" sldId="256"/>
            <ac:spMk id="10" creationId="{74270B3E-3C96-4381-9F21-EC83F1E1A0FD}"/>
          </ac:spMkLst>
        </pc:spChg>
        <pc:spChg chg="add del">
          <ac:chgData name="Miya Natsuhara" userId="S::minatsuh@microsoft.com::30dd0a00-2a4d-4900-a01c-b948cf80ae34" providerId="AD" clId="Web-{93412B91-3DB5-41EE-B5EB-6F628DF686BF}" dt="2021-10-13T22:50:16.482" v="51"/>
          <ac:spMkLst>
            <pc:docMk/>
            <pc:sldMk cId="109857222" sldId="256"/>
            <ac:spMk id="14" creationId="{7C2F33EB-E7CB-4EE9-BBBF-D632F5C00EAE}"/>
          </ac:spMkLst>
        </pc:spChg>
        <pc:cxnChg chg="add mod">
          <ac:chgData name="Miya Natsuhara" userId="S::minatsuh@microsoft.com::30dd0a00-2a4d-4900-a01c-b948cf80ae34" providerId="AD" clId="Web-{93412B91-3DB5-41EE-B5EB-6F628DF686BF}" dt="2021-10-13T22:52:50.924" v="78" actId="1076"/>
          <ac:cxnSpMkLst>
            <pc:docMk/>
            <pc:sldMk cId="109857222" sldId="256"/>
            <ac:cxnSpMk id="5" creationId="{3168B4AA-39D9-4FD5-8452-651FCC2B3EC3}"/>
          </ac:cxnSpMkLst>
        </pc:cxnChg>
        <pc:cxnChg chg="add del">
          <ac:chgData name="Miya Natsuhara" userId="S::minatsuh@microsoft.com::30dd0a00-2a4d-4900-a01c-b948cf80ae34" providerId="AD" clId="Web-{93412B91-3DB5-41EE-B5EB-6F628DF686BF}" dt="2021-10-13T22:50:16.482" v="51"/>
          <ac:cxnSpMkLst>
            <pc:docMk/>
            <pc:sldMk cId="109857222" sldId="256"/>
            <ac:cxnSpMk id="12" creationId="{071DF4C0-7A22-4E59-9E9C-BD2E245364DD}"/>
          </ac:cxnSpMkLst>
        </pc:cxnChg>
      </pc:sldChg>
      <pc:sldChg chg="addSp modSp new mod modClrScheme chgLayout">
        <pc:chgData name="Miya Natsuhara" userId="S::minatsuh@microsoft.com::30dd0a00-2a4d-4900-a01c-b948cf80ae34" providerId="AD" clId="Web-{93412B91-3DB5-41EE-B5EB-6F628DF686BF}" dt="2021-10-13T22:56:22.633" v="145"/>
        <pc:sldMkLst>
          <pc:docMk/>
          <pc:sldMk cId="944591253" sldId="257"/>
        </pc:sldMkLst>
        <pc:spChg chg="mod ord">
          <ac:chgData name="Miya Natsuhara" userId="S::minatsuh@microsoft.com::30dd0a00-2a4d-4900-a01c-b948cf80ae34" providerId="AD" clId="Web-{93412B91-3DB5-41EE-B5EB-6F628DF686BF}" dt="2021-10-13T22:56:22.633" v="145"/>
          <ac:spMkLst>
            <pc:docMk/>
            <pc:sldMk cId="944591253" sldId="257"/>
            <ac:spMk id="2" creationId="{7142C987-FBAA-485E-97EF-EB623C520E02}"/>
          </ac:spMkLst>
        </pc:spChg>
        <pc:spChg chg="mod ord">
          <ac:chgData name="Miya Natsuhara" userId="S::minatsuh@microsoft.com::30dd0a00-2a4d-4900-a01c-b948cf80ae34" providerId="AD" clId="Web-{93412B91-3DB5-41EE-B5EB-6F628DF686BF}" dt="2021-10-13T22:56:22.633" v="145"/>
          <ac:spMkLst>
            <pc:docMk/>
            <pc:sldMk cId="944591253" sldId="257"/>
            <ac:spMk id="3" creationId="{7CD00029-F3EC-4770-90C6-480D37BEF5D2}"/>
          </ac:spMkLst>
        </pc:spChg>
        <pc:spChg chg="mod ord">
          <ac:chgData name="Miya Natsuhara" userId="S::minatsuh@microsoft.com::30dd0a00-2a4d-4900-a01c-b948cf80ae34" providerId="AD" clId="Web-{93412B91-3DB5-41EE-B5EB-6F628DF686BF}" dt="2021-10-13T22:56:22.633" v="145"/>
          <ac:spMkLst>
            <pc:docMk/>
            <pc:sldMk cId="944591253" sldId="257"/>
            <ac:spMk id="4" creationId="{2C8B1134-F7B2-4CBD-9EBA-16C66B91A696}"/>
          </ac:spMkLst>
        </pc:spChg>
        <pc:spChg chg="mod ord">
          <ac:chgData name="Miya Natsuhara" userId="S::minatsuh@microsoft.com::30dd0a00-2a4d-4900-a01c-b948cf80ae34" providerId="AD" clId="Web-{93412B91-3DB5-41EE-B5EB-6F628DF686BF}" dt="2021-10-13T22:56:22.633" v="145"/>
          <ac:spMkLst>
            <pc:docMk/>
            <pc:sldMk cId="944591253" sldId="257"/>
            <ac:spMk id="5" creationId="{EBF06427-2D73-4F33-8307-0F695D4B64F4}"/>
          </ac:spMkLst>
        </pc:spChg>
        <pc:spChg chg="mod ord">
          <ac:chgData name="Miya Natsuhara" userId="S::minatsuh@microsoft.com::30dd0a00-2a4d-4900-a01c-b948cf80ae34" providerId="AD" clId="Web-{93412B91-3DB5-41EE-B5EB-6F628DF686BF}" dt="2021-10-13T22:56:22.633" v="145"/>
          <ac:spMkLst>
            <pc:docMk/>
            <pc:sldMk cId="944591253" sldId="257"/>
            <ac:spMk id="6" creationId="{27681FA7-5E31-4F2A-A1AC-B175064F8B5C}"/>
          </ac:spMkLst>
        </pc:spChg>
        <pc:spChg chg="add mod ord">
          <ac:chgData name="Miya Natsuhara" userId="S::minatsuh@microsoft.com::30dd0a00-2a4d-4900-a01c-b948cf80ae34" providerId="AD" clId="Web-{93412B91-3DB5-41EE-B5EB-6F628DF686BF}" dt="2021-10-13T22:56:22.633" v="145"/>
          <ac:spMkLst>
            <pc:docMk/>
            <pc:sldMk cId="944591253" sldId="257"/>
            <ac:spMk id="7" creationId="{36B78BE7-8B3F-4DF3-B890-9C8A0A189DF2}"/>
          </ac:spMkLst>
        </pc:spChg>
      </pc:sldChg>
      <pc:sldChg chg="modSp new mod ord modClrScheme chgLayout">
        <pc:chgData name="Miya Natsuhara" userId="S::minatsuh@microsoft.com::30dd0a00-2a4d-4900-a01c-b948cf80ae34" providerId="AD" clId="Web-{93412B91-3DB5-41EE-B5EB-6F628DF686BF}" dt="2021-10-13T22:59:55.499" v="240" actId="20577"/>
        <pc:sldMkLst>
          <pc:docMk/>
          <pc:sldMk cId="73613459" sldId="258"/>
        </pc:sldMkLst>
        <pc:spChg chg="mod ord">
          <ac:chgData name="Miya Natsuhara" userId="S::minatsuh@microsoft.com::30dd0a00-2a4d-4900-a01c-b948cf80ae34" providerId="AD" clId="Web-{93412B91-3DB5-41EE-B5EB-6F628DF686BF}" dt="2021-10-13T22:57:17.213" v="149" actId="20577"/>
          <ac:spMkLst>
            <pc:docMk/>
            <pc:sldMk cId="73613459" sldId="258"/>
            <ac:spMk id="2" creationId="{23403D13-97E8-4193-B1A4-C63FA13D0C09}"/>
          </ac:spMkLst>
        </pc:spChg>
        <pc:spChg chg="mod ord">
          <ac:chgData name="Miya Natsuhara" userId="S::minatsuh@microsoft.com::30dd0a00-2a4d-4900-a01c-b948cf80ae34" providerId="AD" clId="Web-{93412B91-3DB5-41EE-B5EB-6F628DF686BF}" dt="2021-10-13T22:59:55.499" v="240" actId="20577"/>
          <ac:spMkLst>
            <pc:docMk/>
            <pc:sldMk cId="73613459" sldId="258"/>
            <ac:spMk id="3" creationId="{281A53F0-8154-4D58-B570-62BF6F6C9B56}"/>
          </ac:spMkLst>
        </pc:spChg>
        <pc:spChg chg="mod ord">
          <ac:chgData name="Miya Natsuhara" userId="S::minatsuh@microsoft.com::30dd0a00-2a4d-4900-a01c-b948cf80ae34" providerId="AD" clId="Web-{93412B91-3DB5-41EE-B5EB-6F628DF686BF}" dt="2021-10-13T22:58:54.794" v="173" actId="20577"/>
          <ac:spMkLst>
            <pc:docMk/>
            <pc:sldMk cId="73613459" sldId="258"/>
            <ac:spMk id="4" creationId="{6136FB3F-041D-41C6-8768-F41C7ED2B588}"/>
          </ac:spMkLst>
        </pc:spChg>
      </pc:sldChg>
      <pc:sldMasterChg chg="del delSldLayout">
        <pc:chgData name="Miya Natsuhara" userId="S::minatsuh@microsoft.com::30dd0a00-2a4d-4900-a01c-b948cf80ae34" providerId="AD" clId="Web-{93412B91-3DB5-41EE-B5EB-6F628DF686BF}" dt="2021-10-13T22:44:48.550" v="0"/>
        <pc:sldMasterMkLst>
          <pc:docMk/>
          <pc:sldMasterMk cId="2460954070" sldId="2147483660"/>
        </pc:sldMasterMkLst>
        <pc:sldLayoutChg chg="del">
          <pc:chgData name="Miya Natsuhara" userId="S::minatsuh@microsoft.com::30dd0a00-2a4d-4900-a01c-b948cf80ae34" providerId="AD" clId="Web-{93412B91-3DB5-41EE-B5EB-6F628DF686BF}" dt="2021-10-13T22:44:48.550" v="0"/>
          <pc:sldLayoutMkLst>
            <pc:docMk/>
            <pc:sldMasterMk cId="2460954070" sldId="2147483660"/>
            <pc:sldLayoutMk cId="2385387890" sldId="2147483661"/>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949138452" sldId="2147483662"/>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2591524520" sldId="2147483663"/>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1203092039" sldId="2147483664"/>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3733172339" sldId="2147483665"/>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3210312558" sldId="2147483666"/>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3146388984" sldId="2147483667"/>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3171841454" sldId="2147483668"/>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1718958274" sldId="2147483669"/>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2202905451" sldId="2147483670"/>
          </pc:sldLayoutMkLst>
        </pc:sldLayoutChg>
        <pc:sldLayoutChg chg="del">
          <pc:chgData name="Miya Natsuhara" userId="S::minatsuh@microsoft.com::30dd0a00-2a4d-4900-a01c-b948cf80ae34" providerId="AD" clId="Web-{93412B91-3DB5-41EE-B5EB-6F628DF686BF}" dt="2021-10-13T22:44:48.550" v="0"/>
          <pc:sldLayoutMkLst>
            <pc:docMk/>
            <pc:sldMasterMk cId="2460954070" sldId="2147483660"/>
            <pc:sldLayoutMk cId="3479445657" sldId="2147483671"/>
          </pc:sldLayoutMkLst>
        </pc:sldLayoutChg>
      </pc:sldMasterChg>
      <pc:sldMasterChg chg="add del addSldLayout delSldLayout">
        <pc:chgData name="Miya Natsuhara" userId="S::minatsuh@microsoft.com::30dd0a00-2a4d-4900-a01c-b948cf80ae34" providerId="AD" clId="Web-{93412B91-3DB5-41EE-B5EB-6F628DF686BF}" dt="2021-10-13T22:50:16.482" v="51"/>
        <pc:sldMasterMkLst>
          <pc:docMk/>
          <pc:sldMasterMk cId="3223785821" sldId="2147483711"/>
        </pc:sldMasterMkLst>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430589133" sldId="2147483700"/>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401843099" sldId="2147483701"/>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3769550141" sldId="2147483702"/>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3853021210" sldId="2147483703"/>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208509777" sldId="2147483704"/>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1939133030" sldId="2147483705"/>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197760060" sldId="2147483706"/>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2105598416" sldId="2147483707"/>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3363030553" sldId="2147483708"/>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2875919639" sldId="2147483709"/>
          </pc:sldLayoutMkLst>
        </pc:sldLayoutChg>
        <pc:sldLayoutChg chg="add del">
          <pc:chgData name="Miya Natsuhara" userId="S::minatsuh@microsoft.com::30dd0a00-2a4d-4900-a01c-b948cf80ae34" providerId="AD" clId="Web-{93412B91-3DB5-41EE-B5EB-6F628DF686BF}" dt="2021-10-13T22:50:16.482" v="51"/>
          <pc:sldLayoutMkLst>
            <pc:docMk/>
            <pc:sldMasterMk cId="3223785821" sldId="2147483711"/>
            <pc:sldLayoutMk cId="2813238974" sldId="2147483710"/>
          </pc:sldLayoutMkLst>
        </pc:sldLayoutChg>
      </pc:sldMasterChg>
      <pc:sldMasterChg chg="add del addSldLayout delSldLayout modSldLayout">
        <pc:chgData name="Miya Natsuhara" userId="S::minatsuh@microsoft.com::30dd0a00-2a4d-4900-a01c-b948cf80ae34" providerId="AD" clId="Web-{93412B91-3DB5-41EE-B5EB-6F628DF686BF}" dt="2021-10-13T22:50:36.577" v="54"/>
        <pc:sldMasterMkLst>
          <pc:docMk/>
          <pc:sldMasterMk cId="1306230241" sldId="2147483712"/>
        </pc:sldMasterMkLst>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2250631944" sldId="2147483713"/>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2282331022" sldId="2147483714"/>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2038056798" sldId="2147483715"/>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3454020211" sldId="2147483716"/>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1077256038" sldId="2147483717"/>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3651906232" sldId="2147483718"/>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4079453402" sldId="2147483719"/>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684787125" sldId="2147483720"/>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2290724869" sldId="2147483721"/>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2163687609" sldId="2147483722"/>
          </pc:sldLayoutMkLst>
        </pc:sldLayoutChg>
        <pc:sldLayoutChg chg="add del mod replId">
          <pc:chgData name="Miya Natsuhara" userId="S::minatsuh@microsoft.com::30dd0a00-2a4d-4900-a01c-b948cf80ae34" providerId="AD" clId="Web-{93412B91-3DB5-41EE-B5EB-6F628DF686BF}" dt="2021-10-13T22:50:36.577" v="54"/>
          <pc:sldLayoutMkLst>
            <pc:docMk/>
            <pc:sldMasterMk cId="1306230241" sldId="2147483712"/>
            <pc:sldLayoutMk cId="651593095" sldId="2147483723"/>
          </pc:sldLayoutMkLst>
        </pc:sldLayoutChg>
      </pc:sldMasterChg>
      <pc:sldMasterChg chg="add del addSldLayout delSldLayout modSldLayout">
        <pc:chgData name="Miya Natsuhara" userId="S::minatsuh@microsoft.com::30dd0a00-2a4d-4900-a01c-b948cf80ae34" providerId="AD" clId="Web-{93412B91-3DB5-41EE-B5EB-6F628DF686BF}" dt="2021-10-13T22:50:33.686" v="53"/>
        <pc:sldMasterMkLst>
          <pc:docMk/>
          <pc:sldMasterMk cId="139232845" sldId="2147483724"/>
        </pc:sldMasterMkLst>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2328230758" sldId="2147483725"/>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3635660590" sldId="2147483726"/>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3592563491" sldId="2147483727"/>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3003205913" sldId="2147483728"/>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2482258324" sldId="2147483729"/>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3681015803" sldId="2147483730"/>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1543458152" sldId="2147483731"/>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4151851326" sldId="2147483732"/>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3412508618" sldId="2147483733"/>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2727203734" sldId="2147483734"/>
          </pc:sldLayoutMkLst>
        </pc:sldLayoutChg>
        <pc:sldLayoutChg chg="add del mod replId">
          <pc:chgData name="Miya Natsuhara" userId="S::minatsuh@microsoft.com::30dd0a00-2a4d-4900-a01c-b948cf80ae34" providerId="AD" clId="Web-{93412B91-3DB5-41EE-B5EB-6F628DF686BF}" dt="2021-10-13T22:50:33.686" v="53"/>
          <pc:sldLayoutMkLst>
            <pc:docMk/>
            <pc:sldMasterMk cId="139232845" sldId="2147483724"/>
            <pc:sldLayoutMk cId="73172900" sldId="2147483735"/>
          </pc:sldLayoutMkLst>
        </pc:sldLayoutChg>
      </pc:sldMasterChg>
      <pc:sldMasterChg chg="add del addSldLayout delSldLayout modSldLayout">
        <pc:chgData name="Miya Natsuhara" userId="S::minatsuh@microsoft.com::30dd0a00-2a4d-4900-a01c-b948cf80ae34" providerId="AD" clId="Web-{93412B91-3DB5-41EE-B5EB-6F628DF686BF}" dt="2021-10-13T22:50:39.718" v="55"/>
        <pc:sldMasterMkLst>
          <pc:docMk/>
          <pc:sldMasterMk cId="2703319909" sldId="2147483724"/>
        </pc:sldMasterMkLst>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2421736900" sldId="2147483725"/>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616325939" sldId="2147483726"/>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1503296167" sldId="2147483727"/>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3901512294" sldId="2147483728"/>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2647455627" sldId="2147483729"/>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4069446184" sldId="2147483730"/>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4241389230" sldId="2147483731"/>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3624359925" sldId="2147483732"/>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1396292465" sldId="2147483733"/>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2518047975" sldId="2147483734"/>
          </pc:sldLayoutMkLst>
        </pc:sldLayoutChg>
        <pc:sldLayoutChg chg="add del mod replId">
          <pc:chgData name="Miya Natsuhara" userId="S::minatsuh@microsoft.com::30dd0a00-2a4d-4900-a01c-b948cf80ae34" providerId="AD" clId="Web-{93412B91-3DB5-41EE-B5EB-6F628DF686BF}" dt="2021-10-13T22:50:39.718" v="55"/>
          <pc:sldLayoutMkLst>
            <pc:docMk/>
            <pc:sldMasterMk cId="2703319909" sldId="2147483724"/>
            <pc:sldLayoutMk cId="72496594" sldId="2147483735"/>
          </pc:sldLayoutMkLst>
        </pc:sldLayoutChg>
      </pc:sldMasterChg>
      <pc:sldMasterChg chg="add del mod addSldLayout delSldLayout modSldLayout">
        <pc:chgData name="Miya Natsuhara" userId="S::minatsuh@microsoft.com::30dd0a00-2a4d-4900-a01c-b948cf80ae34" providerId="AD" clId="Web-{93412B91-3DB5-41EE-B5EB-6F628DF686BF}" dt="2021-10-13T22:56:22.633" v="145"/>
        <pc:sldMasterMkLst>
          <pc:docMk/>
          <pc:sldMasterMk cId="3714185950" sldId="2147483736"/>
        </pc:sldMasterMkLst>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1636189608" sldId="2147483737"/>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2151431072" sldId="2147483738"/>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1009911177" sldId="2147483739"/>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2773295481" sldId="2147483740"/>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3970026488" sldId="2147483741"/>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2572544930" sldId="2147483742"/>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95637766" sldId="2147483743"/>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2744158136" sldId="2147483744"/>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1474442370" sldId="2147483745"/>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3116565535" sldId="2147483746"/>
          </pc:sldLayoutMkLst>
        </pc:sldLayoutChg>
        <pc:sldLayoutChg chg="add del mod replId">
          <pc:chgData name="Miya Natsuhara" userId="S::minatsuh@microsoft.com::30dd0a00-2a4d-4900-a01c-b948cf80ae34" providerId="AD" clId="Web-{93412B91-3DB5-41EE-B5EB-6F628DF686BF}" dt="2021-10-13T22:56:22.633" v="145"/>
          <pc:sldLayoutMkLst>
            <pc:docMk/>
            <pc:sldMasterMk cId="3714185950" sldId="2147483736"/>
            <pc:sldLayoutMk cId="4263495959" sldId="2147483747"/>
          </pc:sldLayoutMkLst>
        </pc:sldLayoutChg>
      </pc:sldMasterChg>
      <pc:sldMasterChg chg="add addSldLayout modSldLayout">
        <pc:chgData name="Miya Natsuhara" userId="S::minatsuh@microsoft.com::30dd0a00-2a4d-4900-a01c-b948cf80ae34" providerId="AD" clId="Web-{93412B91-3DB5-41EE-B5EB-6F628DF686BF}" dt="2021-10-13T22:56:22.633" v="145"/>
        <pc:sldMasterMkLst>
          <pc:docMk/>
          <pc:sldMasterMk cId="1148539518" sldId="2147483748"/>
        </pc:sldMasterMkLst>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983278948" sldId="2147483749"/>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2663061858" sldId="2147483750"/>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2259507682" sldId="2147483751"/>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2515478611" sldId="2147483752"/>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1588161271" sldId="2147483753"/>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1971669135" sldId="2147483754"/>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3972061226" sldId="2147483755"/>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1398712953" sldId="2147483756"/>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619313393" sldId="2147483757"/>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1895184926" sldId="2147483758"/>
          </pc:sldLayoutMkLst>
        </pc:sldLayoutChg>
        <pc:sldLayoutChg chg="add mod replId">
          <pc:chgData name="Miya Natsuhara" userId="S::minatsuh@microsoft.com::30dd0a00-2a4d-4900-a01c-b948cf80ae34" providerId="AD" clId="Web-{93412B91-3DB5-41EE-B5EB-6F628DF686BF}" dt="2021-10-13T22:56:22.633" v="145"/>
          <pc:sldLayoutMkLst>
            <pc:docMk/>
            <pc:sldMasterMk cId="1148539518" sldId="2147483748"/>
            <pc:sldLayoutMk cId="3555568203" sldId="2147483759"/>
          </pc:sldLayoutMkLst>
        </pc:sldLayoutChg>
      </pc:sldMasterChg>
    </pc:docChg>
  </pc:docChgLst>
</pc:chgInfo>
</file>

<file path=ppt/comments/modernComment_7CF_F780E60E.xml><?xml version="1.0" encoding="utf-8"?>
<p188:cmLst xmlns:a="http://schemas.openxmlformats.org/drawingml/2006/main" xmlns:r="http://schemas.openxmlformats.org/officeDocument/2006/relationships" xmlns:p188="http://schemas.microsoft.com/office/powerpoint/2018/8/main">
  <p188:cm id="{A330F063-7B91-478C-B4D8-B288601AAB73}" authorId="{9496255C-8D02-E2FB-3C62-6D19E965BC8B}" created="2021-09-14T10:36:47.102">
    <pc:sldMkLst xmlns:pc="http://schemas.microsoft.com/office/powerpoint/2013/main/command">
      <pc:docMk/>
      <pc:sldMk cId="4152419854" sldId="1999"/>
    </pc:sldMkLst>
    <p188:txBody>
      <a:bodyPr/>
      <a:lstStyle/>
      <a:p>
        <a:r>
          <a:rPr lang="en-GB"/>
          <a:t>TODO: work out survey incentive</a:t>
        </a:r>
      </a:p>
    </p188:txBody>
  </p188:cm>
</p188:cmLst>
</file>

<file path=ppt/comments/modernComment_81B_15A674A0.xml><?xml version="1.0" encoding="utf-8"?>
<p188:cmLst xmlns:a="http://schemas.openxmlformats.org/drawingml/2006/main" xmlns:r="http://schemas.openxmlformats.org/officeDocument/2006/relationships" xmlns:p188="http://schemas.microsoft.com/office/powerpoint/2018/8/main">
  <p188:cm id="{BFF2BF61-31F0-4AE5-A514-D279387A37C0}" authorId="{9496255C-8D02-E2FB-3C62-6D19E965BC8B}" created="2021-09-14T10:36:47.102">
    <pc:sldMkLst xmlns:pc="http://schemas.microsoft.com/office/powerpoint/2013/main/command">
      <pc:docMk/>
      <pc:sldMk cId="4152419854" sldId="1999"/>
    </pc:sldMkLst>
    <p188:txBody>
      <a:bodyPr/>
      <a:lstStyle/>
      <a:p>
        <a:r>
          <a:rPr lang="en-GB"/>
          <a:t>TODO: work out survey incentive</a:t>
        </a:r>
      </a:p>
    </p188:txBody>
  </p188:cm>
</p188:cmLst>
</file>

<file path=ppt/comments/modernComment_81C_EFBB94B1.xml><?xml version="1.0" encoding="utf-8"?>
<p188:cmLst xmlns:a="http://schemas.openxmlformats.org/drawingml/2006/main" xmlns:r="http://schemas.openxmlformats.org/officeDocument/2006/relationships" xmlns:p188="http://schemas.microsoft.com/office/powerpoint/2018/8/main">
  <p188:cm id="{7922D4A8-DA71-464F-B6F5-9FB0CB213858}" authorId="{9496255C-8D02-E2FB-3C62-6D19E965BC8B}" created="2021-09-14T10:36:36.131">
    <pc:sldMkLst xmlns:pc="http://schemas.microsoft.com/office/powerpoint/2013/main/command">
      <pc:docMk/>
      <pc:sldMk cId="3567464228" sldId="2043"/>
    </pc:sldMkLst>
    <p188:txBody>
      <a:bodyPr/>
      <a:lstStyle/>
      <a:p>
        <a:r>
          <a:rPr lang="en-GB"/>
          <a:t>TODO: Update</a:t>
        </a:r>
      </a:p>
    </p188:txBody>
  </p188:cm>
</p188:cmLst>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5C758E-A5B7-4235-8DC1-125F970B51A3}" type="datetimeFigureOut">
              <a:rPr lang="en-US" smtClean="0"/>
              <a:t>10/25/2021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11525-8FD7-45EA-8D8B-B257AACD72F5}" type="slidenum">
              <a:rPr lang="en-US" smtClean="0"/>
              <a:t>‹#›</a:t>
            </a:fld>
            <a:endParaRPr lang="en-US"/>
          </a:p>
        </p:txBody>
      </p:sp>
    </p:spTree>
    <p:extLst>
      <p:ext uri="{BB962C8B-B14F-4D97-AF65-F5344CB8AC3E}">
        <p14:creationId xmlns:p14="http://schemas.microsoft.com/office/powerpoint/2010/main" val="37237650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1</a:t>
            </a:fld>
            <a:endParaRPr lang="en-US"/>
          </a:p>
        </p:txBody>
      </p:sp>
    </p:spTree>
    <p:extLst>
      <p:ext uri="{BB962C8B-B14F-4D97-AF65-F5344CB8AC3E}">
        <p14:creationId xmlns:p14="http://schemas.microsoft.com/office/powerpoint/2010/main" val="37461128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:18</a:t>
            </a:r>
          </a:p>
          <a:p>
            <a:endParaRPr lang="en-US" dirty="0"/>
          </a:p>
          <a:p>
            <a:r>
              <a:rPr lang="en-US" dirty="0"/>
              <a:t>Can also make weekdays – again, we have convenience typedefs for the days of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Adding 4 days does similar wraparound math – this is probably what you actually want if today is Thursday (which it is) and you say “4 days from now…” </a:t>
            </a:r>
          </a:p>
          <a:p>
            <a:endParaRPr lang="en-US" dirty="0"/>
          </a:p>
          <a:p>
            <a:r>
              <a:rPr lang="en-US" dirty="0"/>
              <a:t>Can also make with integers; note that both 0 and 7 map to Sunday, and the rest of the days in between follow the expected mapping…to appease people with different preference / considerations of how weeks begin/end</a:t>
            </a:r>
          </a:p>
          <a:p>
            <a:endParaRPr lang="en-US" dirty="0"/>
          </a:p>
          <a:p>
            <a:r>
              <a:rPr lang="en-US" dirty="0" err="1"/>
              <a:t>Weekday_indexed</a:t>
            </a:r>
            <a:r>
              <a:rPr lang="en-US" dirty="0"/>
              <a:t> class is interesting – meant to indicate the nth weekday of a month for example…you know how American thanksgiving is the 4</a:t>
            </a:r>
            <a:r>
              <a:rPr lang="en-US" baseline="30000" dirty="0"/>
              <a:t>th</a:t>
            </a:r>
            <a:r>
              <a:rPr lang="en-US" dirty="0"/>
              <a:t> Thursday of November each year;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12</a:t>
            </a:fld>
            <a:endParaRPr lang="en-US"/>
          </a:p>
        </p:txBody>
      </p:sp>
    </p:spTree>
    <p:extLst>
      <p:ext uri="{BB962C8B-B14F-4D97-AF65-F5344CB8AC3E}">
        <p14:creationId xmlns:p14="http://schemas.microsoft.com/office/powerpoint/2010/main" val="1391646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Compound types exist, that combine several of the simpler types together</a:t>
            </a:r>
          </a:p>
          <a:p>
            <a:endParaRPr lang="en-US" dirty="0"/>
          </a:p>
          <a:p>
            <a:r>
              <a:rPr lang="en-US" dirty="0" err="1"/>
              <a:t>Year_month_day</a:t>
            </a:r>
            <a:r>
              <a:rPr lang="en-US" dirty="0"/>
              <a:t> – a specific year, month, and day which actually boils down to a specific date! ; prints out nicely again, thanks to formatting!  This is today!  </a:t>
            </a:r>
          </a:p>
          <a:p>
            <a:endParaRPr lang="en-US" dirty="0"/>
          </a:p>
          <a:p>
            <a:r>
              <a:rPr lang="en-US" dirty="0" err="1"/>
              <a:t>Month_weekday</a:t>
            </a:r>
            <a:r>
              <a:rPr lang="en-US" dirty="0"/>
              <a:t> – this indicates a particular weekday in a month (by index) – remember, this is American thanksgiving! </a:t>
            </a:r>
          </a:p>
          <a:p>
            <a:endParaRPr lang="en-US" dirty="0"/>
          </a:p>
          <a:p>
            <a:r>
              <a:rPr lang="en-US" dirty="0"/>
              <a:t>Also this notion of “last”…here we’re indicating the last day of a month, February. This isn’t a specific date in time yet (because it depends on the year), it just indicates the idea of “the last day of February.”</a:t>
            </a:r>
          </a:p>
          <a:p>
            <a:r>
              <a:rPr lang="en-US" dirty="0"/>
              <a:t>We can then use this </a:t>
            </a:r>
            <a:r>
              <a:rPr lang="en-US" dirty="0" err="1"/>
              <a:t>month_day_last</a:t>
            </a:r>
            <a:r>
              <a:rPr lang="en-US" dirty="0"/>
              <a:t> to create a </a:t>
            </a:r>
            <a:r>
              <a:rPr lang="en-US" dirty="0" err="1"/>
              <a:t>year_month_day_last</a:t>
            </a:r>
            <a:r>
              <a:rPr lang="en-US" dirty="0"/>
              <a:t> where we </a:t>
            </a:r>
            <a:r>
              <a:rPr lang="en-US" i="1" dirty="0"/>
              <a:t>are</a:t>
            </a:r>
            <a:r>
              <a:rPr lang="en-US" i="0" dirty="0"/>
              <a:t> talking about a specific date in time by also including a year. Here, you can see how the same “last day of February” notion comes up with 2 different day numbers depending on the year – 2020 is a leap year, 2021 is not</a:t>
            </a:r>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13</a:t>
            </a:fld>
            <a:endParaRPr lang="en-US"/>
          </a:p>
        </p:txBody>
      </p:sp>
    </p:spTree>
    <p:extLst>
      <p:ext uri="{BB962C8B-B14F-4D97-AF65-F5344CB8AC3E}">
        <p14:creationId xmlns:p14="http://schemas.microsoft.com/office/powerpoint/2010/main" val="3001983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note that we have two new chrono literals: d (for chrono::day) and y (for chrono::year) – instead of having to spell out the construction of day or year each time, you can just use this literals very conveniently!  </a:t>
            </a:r>
          </a:p>
          <a:p>
            <a:endParaRPr lang="en-US" dirty="0"/>
          </a:p>
          <a:p>
            <a:r>
              <a:rPr lang="en-US" dirty="0"/>
              <a:t>Similarly, you might find it tiresome to have to declare or explicitly construct these calendrical types each time – chrono also includes several overloads of operator/ so that you can create dates intuitively </a:t>
            </a:r>
          </a:p>
          <a:p>
            <a:endParaRPr lang="en-US" dirty="0"/>
          </a:p>
          <a:p>
            <a:r>
              <a:rPr lang="en-US" dirty="0"/>
              <a:t>Notice different </a:t>
            </a:r>
            <a:r>
              <a:rPr lang="en-US" dirty="0" err="1"/>
              <a:t>ymd</a:t>
            </a:r>
            <a:r>
              <a:rPr lang="en-US" dirty="0"/>
              <a:t> or </a:t>
            </a:r>
            <a:r>
              <a:rPr lang="en-US" dirty="0" err="1"/>
              <a:t>mdy</a:t>
            </a:r>
            <a:r>
              <a:rPr lang="en-US" dirty="0"/>
              <a:t> orderings are accepted – and there are many other combinations you can use for creating various compound types! </a:t>
            </a:r>
          </a:p>
          <a:p>
            <a:endParaRPr lang="en-US" dirty="0"/>
          </a:p>
          <a:p>
            <a:r>
              <a:rPr lang="en-US" dirty="0"/>
              <a:t>Another example is to use the ‘last’ chrono constexpr variable </a:t>
            </a:r>
            <a:r>
              <a:rPr lang="en-US" b="1" dirty="0"/>
              <a:t>(something provided to you by the library)</a:t>
            </a:r>
            <a:r>
              <a:rPr lang="en-US" dirty="0"/>
              <a:t> of type `</a:t>
            </a:r>
            <a:r>
              <a:rPr lang="en-US" dirty="0" err="1"/>
              <a:t>last_spec</a:t>
            </a:r>
            <a:r>
              <a:rPr lang="en-US" dirty="0"/>
              <a:t>` (an empty tag type)– this just indicates you want the “last” of something whether it’s the day of a month or a weekday of a month. So some of the operator/ overloads can take `last` as an argument</a:t>
            </a:r>
          </a:p>
          <a:p>
            <a:r>
              <a:rPr lang="en-US" dirty="0"/>
              <a:t>	Notice that ‘last’ is printed out, not a specific day…when I was creating the </a:t>
            </a:r>
            <a:r>
              <a:rPr lang="en-US" dirty="0" err="1"/>
              <a:t>ymdlast’s</a:t>
            </a:r>
            <a:r>
              <a:rPr lang="en-US" dirty="0"/>
              <a:t> on the last slide, I was asking for the specific day. You </a:t>
            </a:r>
            <a:r>
              <a:rPr lang="en-US" i="1" dirty="0"/>
              <a:t>can</a:t>
            </a:r>
            <a:r>
              <a:rPr lang="en-US" i="0" dirty="0"/>
              <a:t> get this info out, but chrono isn’t going to do the work to do that calculation until you ask for a specific day number so it’ll print out literally “last” unless you tell it otherwise</a:t>
            </a:r>
            <a:endParaRPr lang="en-US" dirty="0"/>
          </a:p>
          <a:p>
            <a:r>
              <a:rPr lang="en-US" dirty="0"/>
              <a:t>	Note that ‘last’ isn’t localized when it’s printed out, otherwise the month, weekday names would be localized</a:t>
            </a:r>
          </a:p>
          <a:p>
            <a:endParaRPr lang="en-US" dirty="0"/>
          </a:p>
          <a:p>
            <a:r>
              <a:rPr lang="en-US" dirty="0"/>
              <a:t>Similarly, there are operator/ overloads to make other compound types like month_)day or </a:t>
            </a:r>
            <a:r>
              <a:rPr lang="en-US" dirty="0" err="1"/>
              <a:t>month_weekday</a:t>
            </a:r>
            <a:r>
              <a:rPr lang="en-US" dirty="0"/>
              <a:t> </a:t>
            </a:r>
          </a:p>
        </p:txBody>
      </p:sp>
      <p:sp>
        <p:nvSpPr>
          <p:cNvPr id="4" name="Slide Number Placeholder 3"/>
          <p:cNvSpPr>
            <a:spLocks noGrp="1"/>
          </p:cNvSpPr>
          <p:nvPr>
            <p:ph type="sldNum" sz="quarter" idx="5"/>
          </p:nvPr>
        </p:nvSpPr>
        <p:spPr/>
        <p:txBody>
          <a:bodyPr/>
          <a:lstStyle/>
          <a:p>
            <a:fld id="{70F11525-8FD7-45EA-8D8B-B257AACD72F5}" type="slidenum">
              <a:rPr lang="en-US" smtClean="0"/>
              <a:t>14</a:t>
            </a:fld>
            <a:endParaRPr lang="en-US"/>
          </a:p>
        </p:txBody>
      </p:sp>
    </p:spTree>
    <p:extLst>
      <p:ext uri="{BB962C8B-B14F-4D97-AF65-F5344CB8AC3E}">
        <p14:creationId xmlns:p14="http://schemas.microsoft.com/office/powerpoint/2010/main" val="4524937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Patch Tuesdays are the second Tuesday of every month; Windows releases big update packages for various components</a:t>
            </a:r>
          </a:p>
        </p:txBody>
      </p:sp>
      <p:sp>
        <p:nvSpPr>
          <p:cNvPr id="4" name="Slide Number Placeholder 3"/>
          <p:cNvSpPr>
            <a:spLocks noGrp="1"/>
          </p:cNvSpPr>
          <p:nvPr>
            <p:ph type="sldNum" sz="quarter" idx="5"/>
          </p:nvPr>
        </p:nvSpPr>
        <p:spPr/>
        <p:txBody>
          <a:bodyPr/>
          <a:lstStyle/>
          <a:p>
            <a:fld id="{70F11525-8FD7-45EA-8D8B-B257AACD72F5}" type="slidenum">
              <a:rPr lang="en-US" smtClean="0"/>
              <a:t>15</a:t>
            </a:fld>
            <a:endParaRPr lang="en-US"/>
          </a:p>
        </p:txBody>
      </p:sp>
    </p:spTree>
    <p:extLst>
      <p:ext uri="{BB962C8B-B14F-4D97-AF65-F5344CB8AC3E}">
        <p14:creationId xmlns:p14="http://schemas.microsoft.com/office/powerpoint/2010/main" val="3515043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if we didn’t have day, year, month types here…we’d just have 3 </a:t>
            </a:r>
            <a:r>
              <a:rPr lang="en-US" dirty="0" err="1"/>
              <a:t>ints</a:t>
            </a:r>
            <a:r>
              <a:rPr lang="en-US" dirty="0"/>
              <a:t> or longs or whatever, without any type enforcement to make sure that our implementation was interpreting them correctly! </a:t>
            </a:r>
          </a:p>
        </p:txBody>
      </p:sp>
      <p:sp>
        <p:nvSpPr>
          <p:cNvPr id="4" name="Slide Number Placeholder 3"/>
          <p:cNvSpPr>
            <a:spLocks noGrp="1"/>
          </p:cNvSpPr>
          <p:nvPr>
            <p:ph type="sldNum" sz="quarter" idx="5"/>
          </p:nvPr>
        </p:nvSpPr>
        <p:spPr/>
        <p:txBody>
          <a:bodyPr/>
          <a:lstStyle/>
          <a:p>
            <a:fld id="{70F11525-8FD7-45EA-8D8B-B257AACD72F5}" type="slidenum">
              <a:rPr lang="en-US" smtClean="0"/>
              <a:t>16</a:t>
            </a:fld>
            <a:endParaRPr lang="en-US"/>
          </a:p>
        </p:txBody>
      </p:sp>
    </p:spTree>
    <p:extLst>
      <p:ext uri="{BB962C8B-B14F-4D97-AF65-F5344CB8AC3E}">
        <p14:creationId xmlns:p14="http://schemas.microsoft.com/office/powerpoint/2010/main" val="26684695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:15</a:t>
            </a:r>
          </a:p>
        </p:txBody>
      </p:sp>
      <p:sp>
        <p:nvSpPr>
          <p:cNvPr id="4" name="Slide Number Placeholder 3"/>
          <p:cNvSpPr>
            <a:spLocks noGrp="1"/>
          </p:cNvSpPr>
          <p:nvPr>
            <p:ph type="sldNum" sz="quarter" idx="5"/>
          </p:nvPr>
        </p:nvSpPr>
        <p:spPr/>
        <p:txBody>
          <a:bodyPr/>
          <a:lstStyle/>
          <a:p>
            <a:fld id="{70F11525-8FD7-45EA-8D8B-B257AACD72F5}" type="slidenum">
              <a:rPr lang="en-US" smtClean="0"/>
              <a:t>17</a:t>
            </a:fld>
            <a:endParaRPr lang="en-US"/>
          </a:p>
        </p:txBody>
      </p:sp>
    </p:spTree>
    <p:extLst>
      <p:ext uri="{BB962C8B-B14F-4D97-AF65-F5344CB8AC3E}">
        <p14:creationId xmlns:p14="http://schemas.microsoft.com/office/powerpoint/2010/main" val="3105277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C++20 added several new clocks to chrono</a:t>
            </a:r>
          </a:p>
          <a:p>
            <a:r>
              <a:rPr lang="en-US" dirty="0" err="1"/>
              <a:t>System_clock</a:t>
            </a:r>
            <a:r>
              <a:rPr lang="en-US" dirty="0"/>
              <a:t> already existed</a:t>
            </a:r>
          </a:p>
          <a:p>
            <a:r>
              <a:rPr lang="en-US" dirty="0" err="1"/>
              <a:t>File_clock</a:t>
            </a:r>
            <a:r>
              <a:rPr lang="en-US" dirty="0"/>
              <a:t> </a:t>
            </a:r>
            <a:r>
              <a:rPr lang="en-US" i="1" dirty="0"/>
              <a:t>sort of</a:t>
            </a:r>
            <a:r>
              <a:rPr lang="en-US" i="0" dirty="0"/>
              <a:t> already existed – C++20 added </a:t>
            </a:r>
            <a:r>
              <a:rPr lang="en-US" i="0" dirty="0" err="1"/>
              <a:t>file_clock</a:t>
            </a:r>
            <a:r>
              <a:rPr lang="en-US" i="0" dirty="0"/>
              <a:t> as an alias for the clock used for std::filesystem::</a:t>
            </a:r>
            <a:r>
              <a:rPr lang="en-US" i="0" dirty="0" err="1"/>
              <a:t>file_time_type</a:t>
            </a:r>
            <a:r>
              <a:rPr lang="en-US" i="0" dirty="0"/>
              <a:t> (which existed before c++20) so the guts were already there, but C++20 added a new name</a:t>
            </a:r>
          </a:p>
          <a:p>
            <a:endParaRPr lang="en-US" i="0" dirty="0"/>
          </a:p>
          <a:p>
            <a:r>
              <a:rPr lang="en-US" i="0" dirty="0"/>
              <a:t>New clocks :</a:t>
            </a:r>
          </a:p>
          <a:p>
            <a:pPr marL="171450" indent="-171450">
              <a:buFontTx/>
              <a:buChar char="-"/>
            </a:pPr>
            <a:r>
              <a:rPr lang="en-US" i="0" dirty="0" err="1"/>
              <a:t>utc_clock</a:t>
            </a:r>
            <a:endParaRPr lang="en-US" i="0" dirty="0"/>
          </a:p>
          <a:p>
            <a:pPr marL="171450" indent="-171450">
              <a:buFontTx/>
              <a:buChar char="-"/>
            </a:pPr>
            <a:r>
              <a:rPr lang="en-US" i="0" dirty="0" err="1"/>
              <a:t>tai_clock</a:t>
            </a:r>
            <a:endParaRPr lang="en-US" i="0" dirty="0"/>
          </a:p>
          <a:p>
            <a:pPr marL="171450" indent="-171450">
              <a:buFontTx/>
              <a:buChar char="-"/>
            </a:pPr>
            <a:r>
              <a:rPr lang="en-US" i="0" dirty="0" err="1"/>
              <a:t>gps_clock</a:t>
            </a:r>
            <a:endParaRPr lang="en-US" i="0" dirty="0"/>
          </a:p>
        </p:txBody>
      </p:sp>
      <p:sp>
        <p:nvSpPr>
          <p:cNvPr id="4" name="Slide Number Placeholder 3"/>
          <p:cNvSpPr>
            <a:spLocks noGrp="1"/>
          </p:cNvSpPr>
          <p:nvPr>
            <p:ph type="sldNum" sz="quarter" idx="5"/>
          </p:nvPr>
        </p:nvSpPr>
        <p:spPr/>
        <p:txBody>
          <a:bodyPr/>
          <a:lstStyle/>
          <a:p>
            <a:fld id="{70F11525-8FD7-45EA-8D8B-B257AACD72F5}" type="slidenum">
              <a:rPr lang="en-US" smtClean="0"/>
              <a:t>20</a:t>
            </a:fld>
            <a:endParaRPr lang="en-US"/>
          </a:p>
        </p:txBody>
      </p:sp>
    </p:spTree>
    <p:extLst>
      <p:ext uri="{BB962C8B-B14F-4D97-AF65-F5344CB8AC3E}">
        <p14:creationId xmlns:p14="http://schemas.microsoft.com/office/powerpoint/2010/main" val="2556973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Utc_clock</a:t>
            </a:r>
            <a:r>
              <a:rPr lang="en-US" i="0" dirty="0"/>
              <a:t> is the only clock that tracks leap seconds</a:t>
            </a:r>
          </a:p>
          <a:p>
            <a:pPr marL="0" indent="0">
              <a:buFontTx/>
              <a:buNone/>
            </a:pPr>
            <a:endParaRPr lang="en-US" i="0" dirty="0"/>
          </a:p>
          <a:p>
            <a:pPr marL="0" indent="0">
              <a:buFontTx/>
              <a:buNone/>
            </a:pPr>
            <a:r>
              <a:rPr lang="en-US" i="0" dirty="0"/>
              <a:t>We’ll come back to what leap seconds are momentarily</a:t>
            </a:r>
          </a:p>
        </p:txBody>
      </p:sp>
      <p:sp>
        <p:nvSpPr>
          <p:cNvPr id="4" name="Slide Number Placeholder 3"/>
          <p:cNvSpPr>
            <a:spLocks noGrp="1"/>
          </p:cNvSpPr>
          <p:nvPr>
            <p:ph type="sldNum" sz="quarter" idx="5"/>
          </p:nvPr>
        </p:nvSpPr>
        <p:spPr/>
        <p:txBody>
          <a:bodyPr/>
          <a:lstStyle/>
          <a:p>
            <a:fld id="{70F11525-8FD7-45EA-8D8B-B257AACD72F5}" type="slidenum">
              <a:rPr lang="en-US" smtClean="0"/>
              <a:t>21</a:t>
            </a:fld>
            <a:endParaRPr lang="en-US"/>
          </a:p>
        </p:txBody>
      </p:sp>
    </p:spTree>
    <p:extLst>
      <p:ext uri="{BB962C8B-B14F-4D97-AF65-F5344CB8AC3E}">
        <p14:creationId xmlns:p14="http://schemas.microsoft.com/office/powerpoint/2010/main" val="20245210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Lots of different ones, hard to keep track of differences</a:t>
            </a:r>
          </a:p>
          <a:p>
            <a:endParaRPr lang="en-US" dirty="0"/>
          </a:p>
          <a:p>
            <a:r>
              <a:rPr lang="en-US" dirty="0"/>
              <a:t>Here we have the clock, epoch it’s relative to, and general description of the time it keeps – depending on your program/application, you may want to track time in different ways! </a:t>
            </a:r>
          </a:p>
        </p:txBody>
      </p:sp>
      <p:sp>
        <p:nvSpPr>
          <p:cNvPr id="4" name="Slide Number Placeholder 3"/>
          <p:cNvSpPr>
            <a:spLocks noGrp="1"/>
          </p:cNvSpPr>
          <p:nvPr>
            <p:ph type="sldNum" sz="quarter" idx="5"/>
          </p:nvPr>
        </p:nvSpPr>
        <p:spPr/>
        <p:txBody>
          <a:bodyPr/>
          <a:lstStyle/>
          <a:p>
            <a:fld id="{70F11525-8FD7-45EA-8D8B-B257AACD72F5}" type="slidenum">
              <a:rPr lang="en-US" smtClean="0"/>
              <a:t>22</a:t>
            </a:fld>
            <a:endParaRPr lang="en-US"/>
          </a:p>
        </p:txBody>
      </p:sp>
    </p:spTree>
    <p:extLst>
      <p:ext uri="{BB962C8B-B14F-4D97-AF65-F5344CB8AC3E}">
        <p14:creationId xmlns:p14="http://schemas.microsoft.com/office/powerpoint/2010/main" val="2775491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Seems weird like why would we care, but there are reasons…</a:t>
            </a:r>
          </a:p>
          <a:p>
            <a:endParaRPr lang="en-US" dirty="0"/>
          </a:p>
          <a:p>
            <a:r>
              <a:rPr lang="en-US" dirty="0"/>
              <a:t>We’ll come back to this! </a:t>
            </a:r>
          </a:p>
        </p:txBody>
      </p:sp>
      <p:sp>
        <p:nvSpPr>
          <p:cNvPr id="4" name="Slide Number Placeholder 3"/>
          <p:cNvSpPr>
            <a:spLocks noGrp="1"/>
          </p:cNvSpPr>
          <p:nvPr>
            <p:ph type="sldNum" sz="quarter" idx="5"/>
          </p:nvPr>
        </p:nvSpPr>
        <p:spPr/>
        <p:txBody>
          <a:bodyPr/>
          <a:lstStyle/>
          <a:p>
            <a:fld id="{70F11525-8FD7-45EA-8D8B-B257AACD72F5}" type="slidenum">
              <a:rPr lang="en-US" smtClean="0"/>
              <a:t>23</a:t>
            </a:fld>
            <a:endParaRPr lang="en-US"/>
          </a:p>
        </p:txBody>
      </p:sp>
    </p:spTree>
    <p:extLst>
      <p:ext uri="{BB962C8B-B14F-4D97-AF65-F5344CB8AC3E}">
        <p14:creationId xmlns:p14="http://schemas.microsoft.com/office/powerpoint/2010/main" val="879706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a:t>
            </a:r>
          </a:p>
        </p:txBody>
      </p:sp>
      <p:sp>
        <p:nvSpPr>
          <p:cNvPr id="4" name="Slide Number Placeholder 3"/>
          <p:cNvSpPr>
            <a:spLocks noGrp="1"/>
          </p:cNvSpPr>
          <p:nvPr>
            <p:ph type="sldNum" sz="quarter" idx="5"/>
          </p:nvPr>
        </p:nvSpPr>
        <p:spPr/>
        <p:txBody>
          <a:bodyPr/>
          <a:lstStyle/>
          <a:p>
            <a:fld id="{70F11525-8FD7-45EA-8D8B-B257AACD72F5}" type="slidenum">
              <a:rPr lang="en-US" smtClean="0"/>
              <a:t>2</a:t>
            </a:fld>
            <a:endParaRPr lang="en-US"/>
          </a:p>
        </p:txBody>
      </p:sp>
    </p:spTree>
    <p:extLst>
      <p:ext uri="{BB962C8B-B14F-4D97-AF65-F5344CB8AC3E}">
        <p14:creationId xmlns:p14="http://schemas.microsoft.com/office/powerpoint/2010/main" val="2403689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END TIME :23</a:t>
            </a:r>
          </a:p>
          <a:p>
            <a:endParaRPr lang="en-US" dirty="0"/>
          </a:p>
          <a:p>
            <a:r>
              <a:rPr lang="en-US" dirty="0"/>
              <a:t>We’ll see an example of this when we have a little more background to understand it</a:t>
            </a:r>
          </a:p>
        </p:txBody>
      </p:sp>
      <p:sp>
        <p:nvSpPr>
          <p:cNvPr id="4" name="Slide Number Placeholder 3"/>
          <p:cNvSpPr>
            <a:spLocks noGrp="1"/>
          </p:cNvSpPr>
          <p:nvPr>
            <p:ph type="sldNum" sz="quarter" idx="5"/>
          </p:nvPr>
        </p:nvSpPr>
        <p:spPr/>
        <p:txBody>
          <a:bodyPr/>
          <a:lstStyle/>
          <a:p>
            <a:fld id="{70F11525-8FD7-45EA-8D8B-B257AACD72F5}" type="slidenum">
              <a:rPr lang="en-US" smtClean="0"/>
              <a:t>24</a:t>
            </a:fld>
            <a:endParaRPr lang="en-US"/>
          </a:p>
        </p:txBody>
      </p:sp>
    </p:spTree>
    <p:extLst>
      <p:ext uri="{BB962C8B-B14F-4D97-AF65-F5344CB8AC3E}">
        <p14:creationId xmlns:p14="http://schemas.microsoft.com/office/powerpoint/2010/main" val="6668167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26</a:t>
            </a:fld>
            <a:endParaRPr lang="en-US"/>
          </a:p>
        </p:txBody>
      </p:sp>
    </p:spTree>
    <p:extLst>
      <p:ext uri="{BB962C8B-B14F-4D97-AF65-F5344CB8AC3E}">
        <p14:creationId xmlns:p14="http://schemas.microsoft.com/office/powerpoint/2010/main" val="29861549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gif shows an artificial leap second insertion – there were actually no leap second insertions in 2018) </a:t>
            </a:r>
          </a:p>
        </p:txBody>
      </p:sp>
      <p:sp>
        <p:nvSpPr>
          <p:cNvPr id="4" name="Slide Number Placeholder 3"/>
          <p:cNvSpPr>
            <a:spLocks noGrp="1"/>
          </p:cNvSpPr>
          <p:nvPr>
            <p:ph type="sldNum" sz="quarter" idx="5"/>
          </p:nvPr>
        </p:nvSpPr>
        <p:spPr/>
        <p:txBody>
          <a:bodyPr/>
          <a:lstStyle/>
          <a:p>
            <a:fld id="{70F11525-8FD7-45EA-8D8B-B257AACD72F5}" type="slidenum">
              <a:rPr lang="en-US" smtClean="0"/>
              <a:t>27</a:t>
            </a:fld>
            <a:endParaRPr lang="en-US"/>
          </a:p>
        </p:txBody>
      </p:sp>
    </p:spTree>
    <p:extLst>
      <p:ext uri="{BB962C8B-B14F-4D97-AF65-F5344CB8AC3E}">
        <p14:creationId xmlns:p14="http://schemas.microsoft.com/office/powerpoint/2010/main" val="1389722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also that C++20 actually added a type for leap seconds – these live in the [</a:t>
            </a:r>
            <a:r>
              <a:rPr lang="en-US" dirty="0" err="1"/>
              <a:t>time.zone</a:t>
            </a:r>
            <a:r>
              <a:rPr lang="en-US" dirty="0"/>
              <a:t>] section of the Standard</a:t>
            </a:r>
          </a:p>
          <a:p>
            <a:endParaRPr lang="en-US" dirty="0"/>
          </a:p>
          <a:p>
            <a:r>
              <a:rPr lang="en-US" dirty="0"/>
              <a:t>Otherwise read through the box of bullet points</a:t>
            </a:r>
          </a:p>
        </p:txBody>
      </p:sp>
      <p:sp>
        <p:nvSpPr>
          <p:cNvPr id="4" name="Slide Number Placeholder 3"/>
          <p:cNvSpPr>
            <a:spLocks noGrp="1"/>
          </p:cNvSpPr>
          <p:nvPr>
            <p:ph type="sldNum" sz="quarter" idx="5"/>
          </p:nvPr>
        </p:nvSpPr>
        <p:spPr/>
        <p:txBody>
          <a:bodyPr/>
          <a:lstStyle/>
          <a:p>
            <a:fld id="{70F11525-8FD7-45EA-8D8B-B257AACD72F5}" type="slidenum">
              <a:rPr lang="en-US" smtClean="0"/>
              <a:t>29</a:t>
            </a:fld>
            <a:endParaRPr lang="en-US"/>
          </a:p>
        </p:txBody>
      </p:sp>
    </p:spTree>
    <p:extLst>
      <p:ext uri="{BB962C8B-B14F-4D97-AF65-F5344CB8AC3E}">
        <p14:creationId xmlns:p14="http://schemas.microsoft.com/office/powerpoint/2010/main" val="22899814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kind of the first place where we get into some of the ways MSVC’s implementation was a bit tricky</a:t>
            </a:r>
          </a:p>
          <a:p>
            <a:endParaRPr lang="en-US" dirty="0"/>
          </a:p>
          <a:p>
            <a:r>
              <a:rPr lang="en-US" dirty="0"/>
              <a:t>We had to get creative </a:t>
            </a:r>
          </a:p>
        </p:txBody>
      </p:sp>
      <p:sp>
        <p:nvSpPr>
          <p:cNvPr id="4" name="Slide Number Placeholder 3"/>
          <p:cNvSpPr>
            <a:spLocks noGrp="1"/>
          </p:cNvSpPr>
          <p:nvPr>
            <p:ph type="sldNum" sz="quarter" idx="5"/>
          </p:nvPr>
        </p:nvSpPr>
        <p:spPr/>
        <p:txBody>
          <a:bodyPr/>
          <a:lstStyle/>
          <a:p>
            <a:fld id="{70F11525-8FD7-45EA-8D8B-B257AACD72F5}" type="slidenum">
              <a:rPr lang="en-US" smtClean="0"/>
              <a:t>31</a:t>
            </a:fld>
            <a:endParaRPr lang="en-US"/>
          </a:p>
        </p:txBody>
      </p:sp>
    </p:spTree>
    <p:extLst>
      <p:ext uri="{BB962C8B-B14F-4D97-AF65-F5344CB8AC3E}">
        <p14:creationId xmlns:p14="http://schemas.microsoft.com/office/powerpoint/2010/main" val="24041587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32</a:t>
            </a:fld>
            <a:endParaRPr lang="en-US"/>
          </a:p>
        </p:txBody>
      </p:sp>
    </p:spTree>
    <p:extLst>
      <p:ext uri="{BB962C8B-B14F-4D97-AF65-F5344CB8AC3E}">
        <p14:creationId xmlns:p14="http://schemas.microsoft.com/office/powerpoint/2010/main" val="27365374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the actual implementation…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Ideally would want it support on all OSes, but we enable only for more recent OSes when there are significant technical reasons</a:t>
            </a:r>
          </a:p>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33</a:t>
            </a:fld>
            <a:endParaRPr lang="en-US"/>
          </a:p>
        </p:txBody>
      </p:sp>
    </p:spTree>
    <p:extLst>
      <p:ext uri="{BB962C8B-B14F-4D97-AF65-F5344CB8AC3E}">
        <p14:creationId xmlns:p14="http://schemas.microsoft.com/office/powerpoint/2010/main" val="1166269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:33</a:t>
            </a:r>
          </a:p>
          <a:p>
            <a:endParaRPr lang="en-US" dirty="0"/>
          </a:p>
          <a:p>
            <a:r>
              <a:rPr lang="en-US" dirty="0"/>
              <a:t>For your reading pleasure </a:t>
            </a:r>
            <a:r>
              <a:rPr lang="en-US" dirty="0">
                <a:sym typeface="Wingdings" panose="05000000000000000000" pitchFamily="2" charset="2"/>
              </a:rPr>
              <a:t> </a:t>
            </a:r>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34</a:t>
            </a:fld>
            <a:endParaRPr lang="en-US"/>
          </a:p>
        </p:txBody>
      </p:sp>
    </p:spTree>
    <p:extLst>
      <p:ext uri="{BB962C8B-B14F-4D97-AF65-F5344CB8AC3E}">
        <p14:creationId xmlns:p14="http://schemas.microsoft.com/office/powerpoint/2010/main" val="20971780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36</a:t>
            </a:fld>
            <a:endParaRPr lang="en-US"/>
          </a:p>
        </p:txBody>
      </p:sp>
    </p:spTree>
    <p:extLst>
      <p:ext uri="{BB962C8B-B14F-4D97-AF65-F5344CB8AC3E}">
        <p14:creationId xmlns:p14="http://schemas.microsoft.com/office/powerpoint/2010/main" val="12094123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Overview of this class type</a:t>
            </a:r>
          </a:p>
          <a:p>
            <a:endParaRPr lang="en-US" dirty="0"/>
          </a:p>
          <a:p>
            <a:r>
              <a:rPr lang="en-US" dirty="0"/>
              <a:t>Stores … so you can get some “info” structs for a time zone to get more detail about it</a:t>
            </a:r>
          </a:p>
        </p:txBody>
      </p:sp>
      <p:sp>
        <p:nvSpPr>
          <p:cNvPr id="4" name="Slide Number Placeholder 3"/>
          <p:cNvSpPr>
            <a:spLocks noGrp="1"/>
          </p:cNvSpPr>
          <p:nvPr>
            <p:ph type="sldNum" sz="quarter" idx="5"/>
          </p:nvPr>
        </p:nvSpPr>
        <p:spPr/>
        <p:txBody>
          <a:bodyPr/>
          <a:lstStyle/>
          <a:p>
            <a:fld id="{70F11525-8FD7-45EA-8D8B-B257AACD72F5}" type="slidenum">
              <a:rPr lang="en-US" smtClean="0"/>
              <a:t>37</a:t>
            </a:fld>
            <a:endParaRPr lang="en-US"/>
          </a:p>
        </p:txBody>
      </p:sp>
    </p:spTree>
    <p:extLst>
      <p:ext uri="{BB962C8B-B14F-4D97-AF65-F5344CB8AC3E}">
        <p14:creationId xmlns:p14="http://schemas.microsoft.com/office/powerpoint/2010/main" val="2125011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79E5839-BE08-48F0-88A3-05C58666D293}" type="slidenum">
              <a:rPr lang="en-US" smtClean="0"/>
              <a:t>3</a:t>
            </a:fld>
            <a:endParaRPr lang="en-US"/>
          </a:p>
        </p:txBody>
      </p:sp>
    </p:spTree>
    <p:extLst>
      <p:ext uri="{BB962C8B-B14F-4D97-AF65-F5344CB8AC3E}">
        <p14:creationId xmlns:p14="http://schemas.microsoft.com/office/powerpoint/2010/main" val="42367050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opposed to…a </a:t>
            </a:r>
            <a:r>
              <a:rPr lang="en-US" dirty="0" err="1"/>
              <a:t>zoned_time</a:t>
            </a:r>
            <a:r>
              <a:rPr lang="en-US" dirty="0"/>
              <a:t>!! </a:t>
            </a:r>
          </a:p>
          <a:p>
            <a:endParaRPr lang="en-US" dirty="0"/>
          </a:p>
          <a:p>
            <a:r>
              <a:rPr lang="en-US" dirty="0"/>
              <a:t>So for example, you could say I’m talking about 10:05am in America/Los </a:t>
            </a:r>
            <a:r>
              <a:rPr lang="en-US" dirty="0" err="1"/>
              <a:t>Angelos</a:t>
            </a:r>
            <a:r>
              <a:rPr lang="en-US" dirty="0"/>
              <a:t> on Oct 28, 2021 (about what time it is right now)</a:t>
            </a:r>
          </a:p>
          <a:p>
            <a:endParaRPr lang="en-US" dirty="0"/>
          </a:p>
          <a:p>
            <a:r>
              <a:rPr lang="en-US" dirty="0"/>
              <a:t>Can produce the </a:t>
            </a:r>
            <a:r>
              <a:rPr lang="en-US" dirty="0" err="1"/>
              <a:t>local_time</a:t>
            </a:r>
            <a:r>
              <a:rPr lang="en-US" dirty="0"/>
              <a:t> or equivalent </a:t>
            </a:r>
            <a:r>
              <a:rPr lang="en-US" dirty="0" err="1"/>
              <a:t>sys_time</a:t>
            </a:r>
            <a:r>
              <a:rPr lang="en-US" dirty="0"/>
              <a:t>…so what are these things?  (next slide)</a:t>
            </a:r>
          </a:p>
        </p:txBody>
      </p:sp>
      <p:sp>
        <p:nvSpPr>
          <p:cNvPr id="4" name="Slide Number Placeholder 3"/>
          <p:cNvSpPr>
            <a:spLocks noGrp="1"/>
          </p:cNvSpPr>
          <p:nvPr>
            <p:ph type="sldNum" sz="quarter" idx="5"/>
          </p:nvPr>
        </p:nvSpPr>
        <p:spPr/>
        <p:txBody>
          <a:bodyPr/>
          <a:lstStyle/>
          <a:p>
            <a:fld id="{70F11525-8FD7-45EA-8D8B-B257AACD72F5}" type="slidenum">
              <a:rPr lang="en-US" smtClean="0"/>
              <a:t>38</a:t>
            </a:fld>
            <a:endParaRPr lang="en-US"/>
          </a:p>
        </p:txBody>
      </p:sp>
    </p:spTree>
    <p:extLst>
      <p:ext uri="{BB962C8B-B14F-4D97-AF65-F5344CB8AC3E}">
        <p14:creationId xmlns:p14="http://schemas.microsoft.com/office/powerpoint/2010/main" val="29019099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Sys_time</a:t>
            </a:r>
            <a:r>
              <a:rPr lang="en-US" dirty="0"/>
              <a:t> and </a:t>
            </a:r>
            <a:r>
              <a:rPr lang="en-US" dirty="0" err="1"/>
              <a:t>local_time</a:t>
            </a:r>
            <a:r>
              <a:rPr lang="en-US" dirty="0"/>
              <a:t> are just </a:t>
            </a:r>
            <a:r>
              <a:rPr lang="en-US" dirty="0" err="1"/>
              <a:t>time_points</a:t>
            </a:r>
            <a:r>
              <a:rPr lang="en-US" dirty="0"/>
              <a:t> relative to these specific clocks and pseudo clocks</a:t>
            </a:r>
          </a:p>
          <a:p>
            <a:r>
              <a:rPr lang="en-US" dirty="0"/>
              <a:t>	(recall </a:t>
            </a:r>
            <a:r>
              <a:rPr lang="en-US" dirty="0" err="1"/>
              <a:t>local_t</a:t>
            </a:r>
            <a:r>
              <a:rPr lang="en-US" dirty="0"/>
              <a:t> shenanigans) </a:t>
            </a:r>
          </a:p>
          <a:p>
            <a:endParaRPr lang="en-US" dirty="0"/>
          </a:p>
          <a:p>
            <a:r>
              <a:rPr lang="en-US" dirty="0"/>
              <a:t>So </a:t>
            </a:r>
            <a:r>
              <a:rPr lang="en-US" dirty="0" err="1"/>
              <a:t>sys_time</a:t>
            </a:r>
            <a:r>
              <a:rPr lang="en-US" dirty="0"/>
              <a:t> would be fully qualified whereas </a:t>
            </a:r>
            <a:r>
              <a:rPr lang="en-US" dirty="0" err="1"/>
              <a:t>local_time</a:t>
            </a:r>
            <a:r>
              <a:rPr lang="en-US" dirty="0"/>
              <a:t> would just be “2:30am” but that doesn’t actually point to a specific point in time because it depends on </a:t>
            </a:r>
            <a:r>
              <a:rPr lang="en-US" i="1" dirty="0"/>
              <a:t>where </a:t>
            </a:r>
            <a:r>
              <a:rPr lang="en-US" i="0" dirty="0"/>
              <a:t>we’re talking about (what time zone)</a:t>
            </a:r>
            <a:endParaRPr lang="en-US" dirty="0"/>
          </a:p>
          <a:p>
            <a:endParaRPr lang="en-US" dirty="0"/>
          </a:p>
          <a:p>
            <a:r>
              <a:rPr lang="en-US" dirty="0"/>
              <a:t>Also note that time zones know how to do these conversions for themselves, given particular </a:t>
            </a:r>
            <a:r>
              <a:rPr lang="en-US" dirty="0" err="1"/>
              <a:t>time_points</a:t>
            </a:r>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39</a:t>
            </a:fld>
            <a:endParaRPr lang="en-US"/>
          </a:p>
        </p:txBody>
      </p:sp>
    </p:spTree>
    <p:extLst>
      <p:ext uri="{BB962C8B-B14F-4D97-AF65-F5344CB8AC3E}">
        <p14:creationId xmlns:p14="http://schemas.microsoft.com/office/powerpoint/2010/main" val="1117245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words on this slide – I’m going to read through them all so you can both hear them and see them </a:t>
            </a:r>
            <a:r>
              <a:rPr lang="en-US" dirty="0">
                <a:sym typeface="Wingdings" panose="05000000000000000000" pitchFamily="2" charset="2"/>
              </a:rPr>
              <a:t> </a:t>
            </a:r>
            <a:endParaRPr lang="en-US" dirty="0"/>
          </a:p>
          <a:p>
            <a:endParaRPr lang="en-US" dirty="0"/>
          </a:p>
          <a:p>
            <a:r>
              <a:rPr lang="en-US" dirty="0" err="1"/>
              <a:t>Ambiguous_local_time</a:t>
            </a:r>
            <a:endParaRPr lang="en-US" dirty="0"/>
          </a:p>
          <a:p>
            <a:r>
              <a:rPr lang="en-US" dirty="0"/>
              <a:t>	“fall back” daylight savings time transition</a:t>
            </a:r>
          </a:p>
          <a:p>
            <a:endParaRPr lang="en-US" dirty="0"/>
          </a:p>
          <a:p>
            <a:r>
              <a:rPr lang="en-US" dirty="0" err="1"/>
              <a:t>Nonexistent_local_time</a:t>
            </a:r>
            <a:endParaRPr lang="en-US" dirty="0"/>
          </a:p>
          <a:p>
            <a:r>
              <a:rPr lang="en-US" dirty="0"/>
              <a:t>	“spring forward” daylight savings time transition</a:t>
            </a:r>
          </a:p>
          <a:p>
            <a:endParaRPr lang="en-US" dirty="0"/>
          </a:p>
          <a:p>
            <a:r>
              <a:rPr lang="en-US" dirty="0"/>
              <a:t>Again, lots of words on a slide, so let’s dig into the details with an example</a:t>
            </a:r>
          </a:p>
        </p:txBody>
      </p:sp>
      <p:sp>
        <p:nvSpPr>
          <p:cNvPr id="4" name="Slide Number Placeholder 3"/>
          <p:cNvSpPr>
            <a:spLocks noGrp="1"/>
          </p:cNvSpPr>
          <p:nvPr>
            <p:ph type="sldNum" sz="quarter" idx="5"/>
          </p:nvPr>
        </p:nvSpPr>
        <p:spPr/>
        <p:txBody>
          <a:bodyPr/>
          <a:lstStyle/>
          <a:p>
            <a:fld id="{70F11525-8FD7-45EA-8D8B-B257AACD72F5}" type="slidenum">
              <a:rPr lang="en-US" smtClean="0"/>
              <a:t>40</a:t>
            </a:fld>
            <a:endParaRPr lang="en-US"/>
          </a:p>
        </p:txBody>
      </p:sp>
    </p:spTree>
    <p:extLst>
      <p:ext uri="{BB962C8B-B14F-4D97-AF65-F5344CB8AC3E}">
        <p14:creationId xmlns:p14="http://schemas.microsoft.com/office/powerpoint/2010/main" val="39622677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Time_zone_link</a:t>
            </a:r>
            <a:r>
              <a:rPr lang="en-US" dirty="0"/>
              <a:t> are alternate names for time zones </a:t>
            </a:r>
          </a:p>
          <a:p>
            <a:r>
              <a:rPr lang="en-US" dirty="0"/>
              <a:t>Leap seconds we’ve talked about</a:t>
            </a:r>
          </a:p>
        </p:txBody>
      </p:sp>
      <p:sp>
        <p:nvSpPr>
          <p:cNvPr id="4" name="Slide Number Placeholder 3"/>
          <p:cNvSpPr>
            <a:spLocks noGrp="1"/>
          </p:cNvSpPr>
          <p:nvPr>
            <p:ph type="sldNum" sz="quarter" idx="5"/>
          </p:nvPr>
        </p:nvSpPr>
        <p:spPr/>
        <p:txBody>
          <a:bodyPr/>
          <a:lstStyle/>
          <a:p>
            <a:fld id="{70F11525-8FD7-45EA-8D8B-B257AACD72F5}" type="slidenum">
              <a:rPr lang="en-US" smtClean="0"/>
              <a:t>43</a:t>
            </a:fld>
            <a:endParaRPr lang="en-US"/>
          </a:p>
        </p:txBody>
      </p:sp>
    </p:spTree>
    <p:extLst>
      <p:ext uri="{BB962C8B-B14F-4D97-AF65-F5344CB8AC3E}">
        <p14:creationId xmlns:p14="http://schemas.microsoft.com/office/powerpoint/2010/main" val="34737755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version</a:t>
            </a:r>
          </a:p>
          <a:p>
            <a:r>
              <a:rPr lang="en-US" dirty="0"/>
              <a:t>	this scenario comes up in long-running programs where an update to the time zone database is downloaded</a:t>
            </a:r>
          </a:p>
        </p:txBody>
      </p:sp>
      <p:sp>
        <p:nvSpPr>
          <p:cNvPr id="4" name="Slide Number Placeholder 3"/>
          <p:cNvSpPr>
            <a:spLocks noGrp="1"/>
          </p:cNvSpPr>
          <p:nvPr>
            <p:ph type="sldNum" sz="quarter" idx="5"/>
          </p:nvPr>
        </p:nvSpPr>
        <p:spPr/>
        <p:txBody>
          <a:bodyPr/>
          <a:lstStyle/>
          <a:p>
            <a:fld id="{70F11525-8FD7-45EA-8D8B-B257AACD72F5}" type="slidenum">
              <a:rPr lang="en-US" smtClean="0"/>
              <a:t>44</a:t>
            </a:fld>
            <a:endParaRPr lang="en-US"/>
          </a:p>
        </p:txBody>
      </p:sp>
    </p:spTree>
    <p:extLst>
      <p:ext uri="{BB962C8B-B14F-4D97-AF65-F5344CB8AC3E}">
        <p14:creationId xmlns:p14="http://schemas.microsoft.com/office/powerpoint/2010/main" val="782903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 leap second data is also supposed to come from the IANA database, and we already talked about how we needed to deal with that on Windows...</a:t>
            </a:r>
          </a:p>
        </p:txBody>
      </p:sp>
      <p:sp>
        <p:nvSpPr>
          <p:cNvPr id="4" name="Slide Number Placeholder 3"/>
          <p:cNvSpPr>
            <a:spLocks noGrp="1"/>
          </p:cNvSpPr>
          <p:nvPr>
            <p:ph type="sldNum" sz="quarter" idx="5"/>
          </p:nvPr>
        </p:nvSpPr>
        <p:spPr/>
        <p:txBody>
          <a:bodyPr/>
          <a:lstStyle/>
          <a:p>
            <a:fld id="{70F11525-8FD7-45EA-8D8B-B257AACD72F5}" type="slidenum">
              <a:rPr lang="en-US" smtClean="0"/>
              <a:t>46</a:t>
            </a:fld>
            <a:endParaRPr lang="en-US"/>
          </a:p>
        </p:txBody>
      </p:sp>
    </p:spTree>
    <p:extLst>
      <p:ext uri="{BB962C8B-B14F-4D97-AF65-F5344CB8AC3E}">
        <p14:creationId xmlns:p14="http://schemas.microsoft.com/office/powerpoint/2010/main" val="34579606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Updates to the data could include time zones being added / removed; change in daylight savings time policies, new leap seconds, etc. </a:t>
            </a:r>
          </a:p>
          <a:p>
            <a:endParaRPr lang="en-US" dirty="0">
              <a:cs typeface="Calibri"/>
            </a:endParaRPr>
          </a:p>
          <a:p>
            <a:r>
              <a:rPr lang="en-US" dirty="0">
                <a:cs typeface="Calibri"/>
              </a:rPr>
              <a:t>1.25MB is more than 2x the size of the entire STL DLL!</a:t>
            </a:r>
          </a:p>
        </p:txBody>
      </p:sp>
      <p:sp>
        <p:nvSpPr>
          <p:cNvPr id="4" name="Slide Number Placeholder 3"/>
          <p:cNvSpPr>
            <a:spLocks noGrp="1"/>
          </p:cNvSpPr>
          <p:nvPr>
            <p:ph type="sldNum" sz="quarter" idx="5"/>
          </p:nvPr>
        </p:nvSpPr>
        <p:spPr/>
        <p:txBody>
          <a:bodyPr/>
          <a:lstStyle/>
          <a:p>
            <a:fld id="{70F11525-8FD7-45EA-8D8B-B257AACD72F5}" type="slidenum">
              <a:rPr lang="en-US" smtClean="0"/>
              <a:t>48</a:t>
            </a:fld>
            <a:endParaRPr lang="en-US"/>
          </a:p>
        </p:txBody>
      </p:sp>
    </p:spTree>
    <p:extLst>
      <p:ext uri="{BB962C8B-B14F-4D97-AF65-F5344CB8AC3E}">
        <p14:creationId xmlns:p14="http://schemas.microsoft.com/office/powerpoint/2010/main" val="2993922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would want it support on all OSes, but we enable only for more recent OSes when there are significant technical reasons</a:t>
            </a:r>
          </a:p>
        </p:txBody>
      </p:sp>
      <p:sp>
        <p:nvSpPr>
          <p:cNvPr id="4" name="Slide Number Placeholder 3"/>
          <p:cNvSpPr>
            <a:spLocks noGrp="1"/>
          </p:cNvSpPr>
          <p:nvPr>
            <p:ph type="sldNum" sz="quarter" idx="5"/>
          </p:nvPr>
        </p:nvSpPr>
        <p:spPr/>
        <p:txBody>
          <a:bodyPr/>
          <a:lstStyle/>
          <a:p>
            <a:fld id="{70F11525-8FD7-45EA-8D8B-B257AACD72F5}" type="slidenum">
              <a:rPr lang="en-US" smtClean="0"/>
              <a:t>49</a:t>
            </a:fld>
            <a:endParaRPr lang="en-US"/>
          </a:p>
        </p:txBody>
      </p:sp>
    </p:spTree>
    <p:extLst>
      <p:ext uri="{BB962C8B-B14F-4D97-AF65-F5344CB8AC3E}">
        <p14:creationId xmlns:p14="http://schemas.microsoft.com/office/powerpoint/2010/main" val="4537467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END TIME :48</a:t>
            </a:r>
          </a:p>
          <a:p>
            <a:endParaRPr lang="en-US" dirty="0">
              <a:cs typeface="Calibri"/>
            </a:endParaRPr>
          </a:p>
          <a:p>
            <a:r>
              <a:rPr lang="en-US" dirty="0">
                <a:cs typeface="Calibri"/>
              </a:rPr>
              <a:t>Note that this means that the set of </a:t>
            </a:r>
            <a:r>
              <a:rPr lang="en-US" dirty="0" err="1">
                <a:cs typeface="Calibri"/>
              </a:rPr>
              <a:t>time_zones</a:t>
            </a:r>
            <a:r>
              <a:rPr lang="en-US" dirty="0">
                <a:cs typeface="Calibri"/>
              </a:rPr>
              <a:t> for MSVC is a superset of that for IANA with the few exceptions listed here. </a:t>
            </a:r>
          </a:p>
          <a:p>
            <a:endParaRPr lang="en-US" dirty="0">
              <a:cs typeface="Calibri"/>
            </a:endParaRPr>
          </a:p>
          <a:p>
            <a:r>
              <a:rPr lang="en-US" dirty="0">
                <a:cs typeface="Calibri"/>
              </a:rPr>
              <a:t>REGARDLESS, the Standard can now provide a seamless, system-independent, interface for this general data!  </a:t>
            </a:r>
          </a:p>
        </p:txBody>
      </p:sp>
      <p:sp>
        <p:nvSpPr>
          <p:cNvPr id="4" name="Slide Number Placeholder 3"/>
          <p:cNvSpPr>
            <a:spLocks noGrp="1"/>
          </p:cNvSpPr>
          <p:nvPr>
            <p:ph type="sldNum" sz="quarter" idx="5"/>
          </p:nvPr>
        </p:nvSpPr>
        <p:spPr/>
        <p:txBody>
          <a:bodyPr/>
          <a:lstStyle/>
          <a:p>
            <a:fld id="{70F11525-8FD7-45EA-8D8B-B257AACD72F5}" type="slidenum">
              <a:rPr lang="en-US" smtClean="0"/>
              <a:t>50</a:t>
            </a:fld>
            <a:endParaRPr lang="en-US"/>
          </a:p>
        </p:txBody>
      </p:sp>
    </p:spTree>
    <p:extLst>
      <p:ext uri="{BB962C8B-B14F-4D97-AF65-F5344CB8AC3E}">
        <p14:creationId xmlns:p14="http://schemas.microsoft.com/office/powerpoint/2010/main" val="33122350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a:t>
            </a:r>
          </a:p>
        </p:txBody>
      </p:sp>
      <p:sp>
        <p:nvSpPr>
          <p:cNvPr id="4" name="Slide Number Placeholder 3"/>
          <p:cNvSpPr>
            <a:spLocks noGrp="1"/>
          </p:cNvSpPr>
          <p:nvPr>
            <p:ph type="sldNum" sz="quarter" idx="5"/>
          </p:nvPr>
        </p:nvSpPr>
        <p:spPr/>
        <p:txBody>
          <a:bodyPr/>
          <a:lstStyle/>
          <a:p>
            <a:fld id="{70F11525-8FD7-45EA-8D8B-B257AACD72F5}" type="slidenum">
              <a:rPr lang="en-US" smtClean="0"/>
              <a:t>53</a:t>
            </a:fld>
            <a:endParaRPr lang="en-US"/>
          </a:p>
        </p:txBody>
      </p:sp>
    </p:spTree>
    <p:extLst>
      <p:ext uri="{BB962C8B-B14F-4D97-AF65-F5344CB8AC3E}">
        <p14:creationId xmlns:p14="http://schemas.microsoft.com/office/powerpoint/2010/main" val="1118148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4</a:t>
            </a:fld>
            <a:endParaRPr lang="en-US"/>
          </a:p>
        </p:txBody>
      </p:sp>
    </p:spTree>
    <p:extLst>
      <p:ext uri="{BB962C8B-B14F-4D97-AF65-F5344CB8AC3E}">
        <p14:creationId xmlns:p14="http://schemas.microsoft.com/office/powerpoint/2010/main" val="20984651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79E5839-BE08-48F0-88A3-05C58666D293}" type="slidenum">
              <a:rPr lang="en-US" smtClean="0"/>
              <a:t>54</a:t>
            </a:fld>
            <a:endParaRPr lang="en-US"/>
          </a:p>
        </p:txBody>
      </p:sp>
    </p:spTree>
    <p:extLst>
      <p:ext uri="{BB962C8B-B14F-4D97-AF65-F5344CB8AC3E}">
        <p14:creationId xmlns:p14="http://schemas.microsoft.com/office/powerpoint/2010/main" val="42881351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79E5839-BE08-48F0-88A3-05C58666D293}" type="slidenum">
              <a:rPr lang="en-US" smtClean="0"/>
              <a:t>55</a:t>
            </a:fld>
            <a:endParaRPr lang="en-US"/>
          </a:p>
        </p:txBody>
      </p:sp>
    </p:spTree>
    <p:extLst>
      <p:ext uri="{BB962C8B-B14F-4D97-AF65-F5344CB8AC3E}">
        <p14:creationId xmlns:p14="http://schemas.microsoft.com/office/powerpoint/2010/main" val="1395914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5</a:t>
            </a:fld>
            <a:endParaRPr lang="en-US"/>
          </a:p>
        </p:txBody>
      </p:sp>
    </p:spTree>
    <p:extLst>
      <p:ext uri="{BB962C8B-B14F-4D97-AF65-F5344CB8AC3E}">
        <p14:creationId xmlns:p14="http://schemas.microsoft.com/office/powerpoint/2010/main" val="2332969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:03</a:t>
            </a:r>
          </a:p>
          <a:p>
            <a:endParaRPr lang="en-US" dirty="0"/>
          </a:p>
          <a:p>
            <a:r>
              <a:rPr lang="en-US" dirty="0"/>
              <a:t>Development process: Want to set up the picture of how we actually did this work before we jump into more specifics </a:t>
            </a:r>
          </a:p>
          <a:p>
            <a:endParaRPr lang="en-US" dirty="0"/>
          </a:p>
          <a:p>
            <a:r>
              <a:rPr lang="en-US" dirty="0"/>
              <a:t>Then talk through some of the main parts of C++20 chrono, giving overview and examples and touching on some implementation specifics where applicable </a:t>
            </a:r>
          </a:p>
          <a:p>
            <a:endParaRPr lang="en-US" dirty="0"/>
          </a:p>
          <a:p>
            <a:endParaRPr lang="en-US" dirty="0"/>
          </a:p>
          <a:p>
            <a:r>
              <a:rPr lang="en-US" dirty="0"/>
              <a:t>Intro + development process – 5min</a:t>
            </a:r>
          </a:p>
          <a:p>
            <a:endParaRPr lang="en-US" dirty="0"/>
          </a:p>
          <a:p>
            <a:r>
              <a:rPr lang="en-US" dirty="0"/>
              <a:t>Calendrical types – 10 min</a:t>
            </a:r>
          </a:p>
          <a:p>
            <a:endParaRPr lang="en-US" dirty="0"/>
          </a:p>
          <a:p>
            <a:r>
              <a:rPr lang="en-US" dirty="0"/>
              <a:t>Clocks – 8 min</a:t>
            </a:r>
          </a:p>
          <a:p>
            <a:endParaRPr lang="en-US" dirty="0"/>
          </a:p>
          <a:p>
            <a:r>
              <a:rPr lang="en-US" dirty="0"/>
              <a:t>Leap seconds – 10 min</a:t>
            </a:r>
          </a:p>
          <a:p>
            <a:endParaRPr lang="en-US" dirty="0"/>
          </a:p>
          <a:p>
            <a:r>
              <a:rPr lang="en-US" dirty="0"/>
              <a:t>Time zones – 15 min</a:t>
            </a:r>
          </a:p>
          <a:p>
            <a:endParaRPr lang="en-US" dirty="0"/>
          </a:p>
          <a:p>
            <a:r>
              <a:rPr lang="en-US" dirty="0"/>
              <a:t>Conclusion – 2min</a:t>
            </a:r>
          </a:p>
        </p:txBody>
      </p:sp>
      <p:sp>
        <p:nvSpPr>
          <p:cNvPr id="4" name="Slide Number Placeholder 3"/>
          <p:cNvSpPr>
            <a:spLocks noGrp="1"/>
          </p:cNvSpPr>
          <p:nvPr>
            <p:ph type="sldNum" sz="quarter" idx="5"/>
          </p:nvPr>
        </p:nvSpPr>
        <p:spPr/>
        <p:txBody>
          <a:bodyPr/>
          <a:lstStyle/>
          <a:p>
            <a:fld id="{70F11525-8FD7-45EA-8D8B-B257AACD72F5}" type="slidenum">
              <a:rPr lang="en-US" smtClean="0"/>
              <a:t>6</a:t>
            </a:fld>
            <a:endParaRPr lang="en-US"/>
          </a:p>
        </p:txBody>
      </p:sp>
    </p:spTree>
    <p:extLst>
      <p:ext uri="{BB962C8B-B14F-4D97-AF65-F5344CB8AC3E}">
        <p14:creationId xmlns:p14="http://schemas.microsoft.com/office/powerpoint/2010/main" val="2742883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:05</a:t>
            </a:r>
          </a:p>
          <a:p>
            <a:endParaRPr lang="en-US" dirty="0"/>
          </a:p>
          <a:p>
            <a:r>
              <a:rPr lang="en-US" dirty="0"/>
              <a:t>If I were to print out P0355R7 (which contained the vast majority of changes required for C++20 chrono, it is about 75 pages long!) – there is no way we would’ve been able to do it on this timeline without the help of our community</a:t>
            </a:r>
          </a:p>
          <a:p>
            <a:endParaRPr lang="en-US" dirty="0"/>
          </a:p>
          <a:p>
            <a:r>
              <a:rPr lang="en-US" dirty="0"/>
              <a:t>First PR for chrono #323 by </a:t>
            </a:r>
            <a:r>
              <a:rPr lang="en-US" dirty="0" err="1"/>
              <a:t>SuperWig</a:t>
            </a:r>
            <a:r>
              <a:rPr lang="en-US" dirty="0"/>
              <a:t> (Daniel Marshall) added approximately 3,000 lines of code – and after that was done, we still had about 35 more PRs to merge! </a:t>
            </a:r>
          </a:p>
          <a:p>
            <a:endParaRPr lang="en-US" dirty="0"/>
          </a:p>
          <a:p>
            <a:r>
              <a:rPr lang="en-US" dirty="0"/>
              <a:t>To organize the work, used a GitHub project – also was able to keep track of what was in progress or up for grabs, who was doing what, helpful conversations, etc. </a:t>
            </a:r>
          </a:p>
          <a:p>
            <a:endParaRPr lang="en-US" dirty="0"/>
          </a:p>
          <a:p>
            <a:r>
              <a:rPr lang="en-US" dirty="0"/>
              <a:t>Toward the end of the implementation, worked out of a feature branch to allow concurrent changes and updates – then merged into main with full level of review </a:t>
            </a:r>
          </a:p>
          <a:p>
            <a:endParaRPr lang="en-US" dirty="0"/>
          </a:p>
          <a:p>
            <a:r>
              <a:rPr lang="en-US" dirty="0"/>
              <a:t>If you’re interested / curious, the team has been conducting open code reviews where we review an open PR on a teams call and we’ve been posting some of the recordings to YouTube. Here I’ve linked the reviews of some PRs that are specific to chrono </a:t>
            </a:r>
          </a:p>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8</a:t>
            </a:fld>
            <a:endParaRPr lang="en-US"/>
          </a:p>
        </p:txBody>
      </p:sp>
    </p:spTree>
    <p:extLst>
      <p:ext uri="{BB962C8B-B14F-4D97-AF65-F5344CB8AC3E}">
        <p14:creationId xmlns:p14="http://schemas.microsoft.com/office/powerpoint/2010/main" val="1072560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jump into the actual guts of chrono!  </a:t>
            </a:r>
          </a:p>
          <a:p>
            <a:endParaRPr lang="en-US" dirty="0"/>
          </a:p>
          <a:p>
            <a:r>
              <a:rPr lang="en-US" dirty="0"/>
              <a:t>LOTS of types</a:t>
            </a:r>
          </a:p>
          <a:p>
            <a:r>
              <a:rPr lang="en-US" dirty="0"/>
              <a:t>This is a subset</a:t>
            </a:r>
          </a:p>
          <a:p>
            <a:r>
              <a:rPr lang="en-US" dirty="0"/>
              <a:t>Many of them seem very simple, but still provide a lot of value </a:t>
            </a:r>
            <a:r>
              <a:rPr lang="en-US" dirty="0">
                <a:sym typeface="Wingdings" panose="05000000000000000000" pitchFamily="2" charset="2"/>
              </a:rPr>
              <a:t> type safety! </a:t>
            </a:r>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10</a:t>
            </a:fld>
            <a:endParaRPr lang="en-US"/>
          </a:p>
        </p:txBody>
      </p:sp>
    </p:spTree>
    <p:extLst>
      <p:ext uri="{BB962C8B-B14F-4D97-AF65-F5344CB8AC3E}">
        <p14:creationId xmlns:p14="http://schemas.microsoft.com/office/powerpoint/2010/main" val="2328887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TIME :15</a:t>
            </a:r>
          </a:p>
          <a:p>
            <a:endParaRPr lang="en-US" dirty="0"/>
          </a:p>
          <a:p>
            <a:r>
              <a:rPr lang="en-US" dirty="0"/>
              <a:t>For example can make a year for 2021</a:t>
            </a:r>
          </a:p>
          <a:p>
            <a:r>
              <a:rPr lang="en-US" dirty="0"/>
              <a:t>* Click, click *</a:t>
            </a:r>
          </a:p>
          <a:p>
            <a:r>
              <a:rPr lang="en-US" dirty="0"/>
              <a:t>And it prints out as you would expect it (this is due to </a:t>
            </a:r>
            <a:r>
              <a:rPr lang="en-US" dirty="0" err="1"/>
              <a:t>chrono’s</a:t>
            </a:r>
            <a:r>
              <a:rPr lang="en-US" dirty="0"/>
              <a:t> intersection with format – another C++20 feature!)</a:t>
            </a:r>
          </a:p>
          <a:p>
            <a:endParaRPr lang="en-US" dirty="0"/>
          </a:p>
          <a:p>
            <a:r>
              <a:rPr lang="en-US" dirty="0"/>
              <a:t>A few things to note in this next chunk: </a:t>
            </a:r>
          </a:p>
          <a:p>
            <a:pPr marL="171450" indent="-171450">
              <a:buFontTx/>
              <a:buChar char="-"/>
            </a:pPr>
            <a:r>
              <a:rPr lang="en-US" dirty="0"/>
              <a:t>Can also make a month using a number </a:t>
            </a:r>
            <a:r>
              <a:rPr lang="en-US" i="1" dirty="0"/>
              <a:t>or</a:t>
            </a:r>
            <a:r>
              <a:rPr lang="en-US" i="0" dirty="0"/>
              <a:t> the name of a month (chrono defines some calendrical constants) </a:t>
            </a:r>
          </a:p>
          <a:p>
            <a:r>
              <a:rPr lang="en-US" i="0" dirty="0"/>
              <a:t>- On this next line, I am adding 3 </a:t>
            </a:r>
            <a:r>
              <a:rPr lang="en-US" i="1" dirty="0"/>
              <a:t>months</a:t>
            </a:r>
            <a:r>
              <a:rPr lang="en-US" i="0" dirty="0"/>
              <a:t> to m…note that this is months, not month – these are different things </a:t>
            </a:r>
          </a:p>
          <a:p>
            <a:r>
              <a:rPr lang="en-US" i="0" dirty="0"/>
              <a:t>	- Month is a class type</a:t>
            </a:r>
          </a:p>
          <a:p>
            <a:r>
              <a:rPr lang="en-US" i="0" dirty="0"/>
              <a:t>	- Months is a typedef for a duration specialization representing an amount of time, in units of months…slight difference, but you should theoretically be able to use intuitively!  </a:t>
            </a:r>
            <a:endParaRPr lang="en-US" dirty="0"/>
          </a:p>
          <a:p>
            <a:r>
              <a:rPr lang="en-US" dirty="0"/>
              <a:t>- You can imagine a few things you might get as a result here…a few guesses? </a:t>
            </a:r>
          </a:p>
          <a:p>
            <a:r>
              <a:rPr lang="en-US" dirty="0"/>
              <a:t>- 13?  1?  Error?  </a:t>
            </a:r>
          </a:p>
          <a:p>
            <a:pPr marL="171450" indent="-171450">
              <a:buFontTx/>
              <a:buChar char="-"/>
            </a:pPr>
            <a:r>
              <a:rPr lang="en-US" dirty="0"/>
              <a:t>Using this month class, we can implement “wraparound math” to get us January – aims to work intuitively. If you’re in October and you say “3 months later…” you’re thinking in terms of the following year’s January</a:t>
            </a:r>
          </a:p>
          <a:p>
            <a:pPr marL="171450" indent="-171450">
              <a:buFontTx/>
              <a:buChar char="-"/>
            </a:pPr>
            <a:endParaRPr lang="en-US" dirty="0"/>
          </a:p>
          <a:p>
            <a:pPr marL="0" indent="0">
              <a:buFontTx/>
              <a:buNone/>
            </a:pPr>
            <a:r>
              <a:rPr lang="en-US" dirty="0"/>
              <a:t>Now these “simple” calendrical types are pretty simple – they pretty much just directly store the underlying data…we’ll get into some motivation for why they’re worth keeping around later</a:t>
            </a:r>
          </a:p>
          <a:p>
            <a:endParaRPr lang="en-US" dirty="0"/>
          </a:p>
          <a:p>
            <a:endParaRPr lang="en-US" dirty="0"/>
          </a:p>
        </p:txBody>
      </p:sp>
      <p:sp>
        <p:nvSpPr>
          <p:cNvPr id="4" name="Slide Number Placeholder 3"/>
          <p:cNvSpPr>
            <a:spLocks noGrp="1"/>
          </p:cNvSpPr>
          <p:nvPr>
            <p:ph type="sldNum" sz="quarter" idx="5"/>
          </p:nvPr>
        </p:nvSpPr>
        <p:spPr/>
        <p:txBody>
          <a:bodyPr/>
          <a:lstStyle/>
          <a:p>
            <a:fld id="{70F11525-8FD7-45EA-8D8B-B257AACD72F5}" type="slidenum">
              <a:rPr lang="en-US" smtClean="0"/>
              <a:t>11</a:t>
            </a:fld>
            <a:endParaRPr lang="en-US"/>
          </a:p>
        </p:txBody>
      </p:sp>
    </p:spTree>
    <p:extLst>
      <p:ext uri="{BB962C8B-B14F-4D97-AF65-F5344CB8AC3E}">
        <p14:creationId xmlns:p14="http://schemas.microsoft.com/office/powerpoint/2010/main" val="4044289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088722"/>
            <a:ext cx="2743200" cy="365125"/>
          </a:xfrm>
        </p:spPr>
        <p:txBody>
          <a:bodyPr/>
          <a:lstStyle/>
          <a:p>
            <a:fld id="{10EFF466-E515-4AA7-BF8F-F13C07196409}" type="datetime1">
              <a:rPr lang="en-US" smtClean="0"/>
              <a:t>10/25/2021</a:t>
            </a:fld>
            <a:endParaRPr lang="en-US"/>
          </a:p>
        </p:txBody>
      </p:sp>
      <p:sp>
        <p:nvSpPr>
          <p:cNvPr id="5" name="Footer Placeholder 4"/>
          <p:cNvSpPr>
            <a:spLocks noGrp="1"/>
          </p:cNvSpPr>
          <p:nvPr>
            <p:ph type="ftr" sz="quarter" idx="11"/>
          </p:nvPr>
        </p:nvSpPr>
        <p:spPr>
          <a:xfrm>
            <a:off x="4038600" y="6088722"/>
            <a:ext cx="4114800" cy="365125"/>
          </a:xfrm>
        </p:spPr>
        <p:txBody>
          <a:bodyPr/>
          <a:lstStyle/>
          <a:p>
            <a:endParaRPr lang="en-US"/>
          </a:p>
        </p:txBody>
      </p:sp>
      <p:sp>
        <p:nvSpPr>
          <p:cNvPr id="6" name="Slide Number Placeholder 5"/>
          <p:cNvSpPr>
            <a:spLocks noGrp="1"/>
          </p:cNvSpPr>
          <p:nvPr>
            <p:ph type="sldNum" sz="quarter" idx="12"/>
          </p:nvPr>
        </p:nvSpPr>
        <p:spPr>
          <a:xfrm>
            <a:off x="8610600" y="6088722"/>
            <a:ext cx="2743200" cy="365125"/>
          </a:xfr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83278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A8A7732-4BF3-49EC-B175-7C3B9584EF24}"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95184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DC9CCD-BE21-4A20-A179-093D171FF1C5}"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55568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8EFD8C-DFBA-4318-B00D-7B864CD37852}"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sz="2800"/>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663061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DACC61-7EB3-4514-87F2-0454B79FA50E}" type="datetime1">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59507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5CF24-D30F-4C9B-B127-EFCE455A1254}"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15478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0069376-782F-4709-A58B-E6EC54B56733}" type="datetime1">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8816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A2C6614-35DA-42FC-AD8E-410E9AD707FE}" type="datetime1">
              <a:rPr lang="en-US" smtClean="0"/>
              <a:t>10/25/2021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1669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3534EA-7477-4B7E-A148-3B5CF26E476C}" type="datetime1">
              <a:rPr lang="en-US" smtClean="0"/>
              <a:t>10/25/2021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72061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83C43-5DDF-4635-A36E-1EF9DD5F9591}"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98712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38FEF1-2D7E-4C90-9B3B-B1EEC87F5F23}" type="datetime1">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19313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5C9B91-6600-461B-96C4-41441E4CA515}" type="datetime1">
              <a:rPr lang="en-US" smtClean="0"/>
              <a:t>10/25/2021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2800">
                <a:solidFill>
                  <a:schemeClr val="tx1">
                    <a:tint val="75000"/>
                  </a:schemeClr>
                </a:solidFill>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148539518"/>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microsoft.com/office/2018/10/relationships/comments" Target="../comments/modernComment_7CF_F780E60E.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aka.ms/cppcon" TargetMode="External"/><Relationship Id="rId4" Type="http://schemas.openxmlformats.org/officeDocument/2006/relationships/hyperlink" Target="https://aka.ms/cppcon/discord"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techcommunity.microsoft.com/t5/networking-blog/leap-seconds-for-the-it-pro-what-you-need-to-know/ba-p/339811"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techcommunity.microsoft.com/t5/networking-blog/leap-seconds-for-the-appdev-what-you-should-know/ba-p/339813"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www.iana.org/time-zones"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www.iana.org/time-zones"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unicode-org.github.io/icu/userguide/datetime/"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unicode-org.github.io/icu/userguide/datetime/timezone/#updating-the-time-zone-data" TargetMode="External"/><Relationship Id="rId4" Type="http://schemas.openxmlformats.org/officeDocument/2006/relationships/hyperlink" Target="https://docs.microsoft.com/en-us/windows/win32/intl/international-components-for-unicode--icu-"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microsoft.com/office/2018/10/relationships/comments" Target="../comments/modernComment_81B_15A674A0.xml"/><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hyperlink" Target="https://aka.ms/cppcon" TargetMode="External"/><Relationship Id="rId4" Type="http://schemas.openxmlformats.org/officeDocument/2006/relationships/hyperlink" Target="https://aka.ms/cppcon/discord" TargetMode="External"/></Relationships>
</file>

<file path=ppt/slides/_rels/slide55.xml.rels><?xml version="1.0" encoding="UTF-8" standalone="yes"?>
<Relationships xmlns="http://schemas.openxmlformats.org/package/2006/relationships"><Relationship Id="rId3" Type="http://schemas.microsoft.com/office/2018/10/relationships/comments" Target="../comments/modernComment_81C_EFBB94B1.xml"/><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hyperlink" Target="https://www.youtube.com/playlist?list=PLReL099Y5nRffygixwNJhENbYxhuJL6Ei" TargetMode="External"/><Relationship Id="rId3" Type="http://schemas.openxmlformats.org/officeDocument/2006/relationships/hyperlink" Target="https://github.com/microsoft/STL/" TargetMode="External"/><Relationship Id="rId7" Type="http://schemas.openxmlformats.org/officeDocument/2006/relationships/hyperlink" Target="https://github.com/microsoft/STL/projects/7"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github.com/SuperWig" TargetMode="External"/><Relationship Id="rId11" Type="http://schemas.openxmlformats.org/officeDocument/2006/relationships/hyperlink" Target="https://youtu.be/c7DT28TV0AY" TargetMode="External"/><Relationship Id="rId5" Type="http://schemas.openxmlformats.org/officeDocument/2006/relationships/hyperlink" Target="https://github.com/MattStephanson" TargetMode="External"/><Relationship Id="rId10" Type="http://schemas.openxmlformats.org/officeDocument/2006/relationships/hyperlink" Target="https://youtu.be/MODhhr7m-5s" TargetMode="External"/><Relationship Id="rId4" Type="http://schemas.openxmlformats.org/officeDocument/2006/relationships/hyperlink" Target="https://github.com/statementreply" TargetMode="External"/><Relationship Id="rId9" Type="http://schemas.openxmlformats.org/officeDocument/2006/relationships/hyperlink" Target="https://youtu.be/WX3OmVu4lA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icture containing text&#10;&#10;Description automatically generated">
            <a:extLst>
              <a:ext uri="{FF2B5EF4-FFF2-40B4-BE49-F238E27FC236}">
                <a16:creationId xmlns:a16="http://schemas.microsoft.com/office/drawing/2014/main" id="{41494654-20E8-4C0F-8E8A-3C4F959BBD4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4" name="Slide Number Placeholder 3">
            <a:extLst>
              <a:ext uri="{FF2B5EF4-FFF2-40B4-BE49-F238E27FC236}">
                <a16:creationId xmlns:a16="http://schemas.microsoft.com/office/drawing/2014/main" id="{DB9439F8-C7B5-49D6-936C-AA42C172DDD7}"/>
              </a:ext>
            </a:extLst>
          </p:cNvPr>
          <p:cNvSpPr>
            <a:spLocks noGrp="1"/>
          </p:cNvSpPr>
          <p:nvPr>
            <p:ph type="sldNum" sz="quarter" idx="12"/>
          </p:nvPr>
        </p:nvSpPr>
        <p:spPr/>
        <p:txBody>
          <a:bodyPr/>
          <a:lstStyle/>
          <a:p>
            <a:fld id="{48F63A3B-78C7-47BE-AE5E-E10140E04643}" type="slidenum">
              <a:rPr lang="en-US" smtClean="0"/>
              <a:pPr/>
              <a:t>1</a:t>
            </a:fld>
            <a:endParaRPr lang="en-US" dirty="0"/>
          </a:p>
        </p:txBody>
      </p:sp>
    </p:spTree>
    <p:extLst>
      <p:ext uri="{BB962C8B-B14F-4D97-AF65-F5344CB8AC3E}">
        <p14:creationId xmlns:p14="http://schemas.microsoft.com/office/powerpoint/2010/main" val="863101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20FD3-83D4-4FBB-9FA0-DE2259F7184B}"/>
              </a:ext>
            </a:extLst>
          </p:cNvPr>
          <p:cNvSpPr>
            <a:spLocks noGrp="1"/>
          </p:cNvSpPr>
          <p:nvPr>
            <p:ph type="title"/>
          </p:nvPr>
        </p:nvSpPr>
        <p:spPr/>
        <p:txBody>
          <a:bodyPr/>
          <a:lstStyle/>
          <a:p>
            <a:r>
              <a:rPr lang="en-US" dirty="0">
                <a:solidFill>
                  <a:schemeClr val="accent2">
                    <a:lumMod val="75000"/>
                  </a:schemeClr>
                </a:solidFill>
              </a:rPr>
              <a:t>Calendrical Types ([</a:t>
            </a:r>
            <a:r>
              <a:rPr lang="en-US" dirty="0" err="1">
                <a:solidFill>
                  <a:schemeClr val="accent2">
                    <a:lumMod val="75000"/>
                  </a:schemeClr>
                </a:solidFill>
              </a:rPr>
              <a:t>time.cal</a:t>
            </a:r>
            <a:r>
              <a:rPr lang="en-US" dirty="0">
                <a:solidFill>
                  <a:schemeClr val="accent2">
                    <a:lumMod val="75000"/>
                  </a:schemeClr>
                </a:solidFill>
              </a:rPr>
              <a:t>])</a:t>
            </a:r>
          </a:p>
        </p:txBody>
      </p:sp>
      <p:sp>
        <p:nvSpPr>
          <p:cNvPr id="3" name="Content Placeholder 2">
            <a:extLst>
              <a:ext uri="{FF2B5EF4-FFF2-40B4-BE49-F238E27FC236}">
                <a16:creationId xmlns:a16="http://schemas.microsoft.com/office/drawing/2014/main" id="{55278255-A552-4F76-BD6E-0FC8676E4892}"/>
              </a:ext>
            </a:extLst>
          </p:cNvPr>
          <p:cNvSpPr>
            <a:spLocks noGrp="1"/>
          </p:cNvSpPr>
          <p:nvPr>
            <p:ph idx="1"/>
          </p:nvPr>
        </p:nvSpPr>
        <p:spPr/>
        <p:txBody>
          <a:bodyPr>
            <a:normAutofit lnSpcReduction="10000"/>
          </a:bodyPr>
          <a:lstStyle/>
          <a:p>
            <a:r>
              <a:rPr lang="en-US" dirty="0"/>
              <a:t>Lots of new class types</a:t>
            </a:r>
          </a:p>
          <a:p>
            <a:pPr lvl="1"/>
            <a:r>
              <a:rPr lang="en-US" dirty="0">
                <a:latin typeface="Consolas" panose="020B0609020204030204" pitchFamily="49" charset="0"/>
              </a:rPr>
              <a:t>chrono::day</a:t>
            </a:r>
          </a:p>
          <a:p>
            <a:pPr lvl="1"/>
            <a:r>
              <a:rPr lang="en-US" dirty="0">
                <a:latin typeface="Consolas" panose="020B0609020204030204" pitchFamily="49" charset="0"/>
              </a:rPr>
              <a:t>chrono::month</a:t>
            </a:r>
          </a:p>
          <a:p>
            <a:pPr lvl="1"/>
            <a:r>
              <a:rPr lang="en-US" dirty="0">
                <a:latin typeface="Consolas" panose="020B0609020204030204" pitchFamily="49" charset="0"/>
              </a:rPr>
              <a:t>chrono::year</a:t>
            </a:r>
          </a:p>
          <a:p>
            <a:pPr lvl="1"/>
            <a:r>
              <a:rPr lang="en-US" dirty="0">
                <a:latin typeface="Consolas" panose="020B0609020204030204" pitchFamily="49" charset="0"/>
              </a:rPr>
              <a:t>chrono::</a:t>
            </a:r>
            <a:r>
              <a:rPr lang="en-US" dirty="0" err="1">
                <a:latin typeface="Consolas" panose="020B0609020204030204" pitchFamily="49" charset="0"/>
              </a:rPr>
              <a:t>month_day</a:t>
            </a:r>
            <a:endParaRPr lang="en-US" dirty="0">
              <a:latin typeface="Consolas" panose="020B0609020204030204" pitchFamily="49" charset="0"/>
            </a:endParaRPr>
          </a:p>
          <a:p>
            <a:pPr lvl="1"/>
            <a:r>
              <a:rPr lang="en-US" dirty="0">
                <a:latin typeface="Consolas" panose="020B0609020204030204" pitchFamily="49" charset="0"/>
              </a:rPr>
              <a:t>chrono::weekday</a:t>
            </a:r>
          </a:p>
          <a:p>
            <a:pPr lvl="1"/>
            <a:r>
              <a:rPr lang="en-US" dirty="0">
                <a:latin typeface="Consolas" panose="020B0609020204030204" pitchFamily="49" charset="0"/>
              </a:rPr>
              <a:t>chrono::</a:t>
            </a:r>
            <a:r>
              <a:rPr lang="en-US" dirty="0" err="1">
                <a:latin typeface="Consolas" panose="020B0609020204030204" pitchFamily="49" charset="0"/>
              </a:rPr>
              <a:t>weekday_indexed</a:t>
            </a:r>
            <a:endParaRPr lang="en-US" dirty="0">
              <a:latin typeface="Consolas" panose="020B0609020204030204" pitchFamily="49" charset="0"/>
            </a:endParaRPr>
          </a:p>
          <a:p>
            <a:pPr lvl="1"/>
            <a:r>
              <a:rPr lang="en-US" dirty="0">
                <a:latin typeface="Consolas" panose="020B0609020204030204" pitchFamily="49" charset="0"/>
              </a:rPr>
              <a:t>chrono::</a:t>
            </a:r>
            <a:r>
              <a:rPr lang="en-US" dirty="0" err="1">
                <a:latin typeface="Consolas" panose="020B0609020204030204" pitchFamily="49" charset="0"/>
              </a:rPr>
              <a:t>year_month_day</a:t>
            </a:r>
            <a:endParaRPr lang="en-US" dirty="0">
              <a:latin typeface="Consolas" panose="020B0609020204030204" pitchFamily="49" charset="0"/>
            </a:endParaRPr>
          </a:p>
          <a:p>
            <a:pPr lvl="1"/>
            <a:r>
              <a:rPr lang="en-US" dirty="0">
                <a:latin typeface="Consolas" panose="020B0609020204030204" pitchFamily="49" charset="0"/>
              </a:rPr>
              <a:t>chrono::</a:t>
            </a:r>
            <a:r>
              <a:rPr lang="en-US" dirty="0" err="1">
                <a:latin typeface="Consolas" panose="020B0609020204030204" pitchFamily="49" charset="0"/>
              </a:rPr>
              <a:t>year_month_day_last</a:t>
            </a:r>
            <a:endParaRPr lang="en-US" dirty="0">
              <a:latin typeface="Consolas" panose="020B0609020204030204" pitchFamily="49" charset="0"/>
            </a:endParaRPr>
          </a:p>
          <a:p>
            <a:pPr lvl="1"/>
            <a:r>
              <a:rPr lang="en-US" dirty="0">
                <a:latin typeface="Consolas" panose="020B0609020204030204" pitchFamily="49" charset="0"/>
              </a:rPr>
              <a:t>chrono::</a:t>
            </a:r>
            <a:r>
              <a:rPr lang="en-US" dirty="0" err="1">
                <a:latin typeface="Consolas" panose="020B0609020204030204" pitchFamily="49" charset="0"/>
              </a:rPr>
              <a:t>year_month_weekday_last</a:t>
            </a:r>
            <a:endParaRPr lang="en-US" dirty="0">
              <a:latin typeface="Consolas" panose="020B0609020204030204" pitchFamily="49" charset="0"/>
            </a:endParaRPr>
          </a:p>
          <a:p>
            <a:pPr lvl="1"/>
            <a:r>
              <a:rPr lang="en-US" dirty="0"/>
              <a:t>…</a:t>
            </a:r>
          </a:p>
        </p:txBody>
      </p:sp>
      <p:sp>
        <p:nvSpPr>
          <p:cNvPr id="4" name="Slide Number Placeholder 3">
            <a:extLst>
              <a:ext uri="{FF2B5EF4-FFF2-40B4-BE49-F238E27FC236}">
                <a16:creationId xmlns:a16="http://schemas.microsoft.com/office/drawing/2014/main" id="{FFECED7E-EAAB-4B09-8AC2-F7BCD3D25DE8}"/>
              </a:ext>
            </a:extLst>
          </p:cNvPr>
          <p:cNvSpPr>
            <a:spLocks noGrp="1"/>
          </p:cNvSpPr>
          <p:nvPr>
            <p:ph type="sldNum" sz="quarter" idx="12"/>
          </p:nvPr>
        </p:nvSpPr>
        <p:spPr/>
        <p:txBody>
          <a:bodyPr/>
          <a:lstStyle/>
          <a:p>
            <a:fld id="{48F63A3B-78C7-47BE-AE5E-E10140E04643}" type="slidenum">
              <a:rPr lang="en-US" smtClean="0"/>
              <a:pPr/>
              <a:t>10</a:t>
            </a:fld>
            <a:endParaRPr lang="en-US" dirty="0"/>
          </a:p>
        </p:txBody>
      </p:sp>
    </p:spTree>
    <p:extLst>
      <p:ext uri="{BB962C8B-B14F-4D97-AF65-F5344CB8AC3E}">
        <p14:creationId xmlns:p14="http://schemas.microsoft.com/office/powerpoint/2010/main" val="4067009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7888-660C-4D64-9F59-DA593B1ECD66}"/>
              </a:ext>
            </a:extLst>
          </p:cNvPr>
          <p:cNvSpPr>
            <a:spLocks noGrp="1"/>
          </p:cNvSpPr>
          <p:nvPr>
            <p:ph type="title"/>
          </p:nvPr>
        </p:nvSpPr>
        <p:spPr/>
        <p:txBody>
          <a:bodyPr/>
          <a:lstStyle/>
          <a:p>
            <a:r>
              <a:rPr lang="en-US" dirty="0">
                <a:solidFill>
                  <a:schemeClr val="accent2">
                    <a:lumMod val="75000"/>
                  </a:schemeClr>
                </a:solidFill>
              </a:rPr>
              <a:t>Some examples: Simple Calendrical Types</a:t>
            </a:r>
          </a:p>
        </p:txBody>
      </p:sp>
      <p:sp>
        <p:nvSpPr>
          <p:cNvPr id="3" name="Content Placeholder 2">
            <a:extLst>
              <a:ext uri="{FF2B5EF4-FFF2-40B4-BE49-F238E27FC236}">
                <a16:creationId xmlns:a16="http://schemas.microsoft.com/office/drawing/2014/main" id="{F878ECEC-5642-4D23-8C39-82144FF48161}"/>
              </a:ext>
            </a:extLst>
          </p:cNvPr>
          <p:cNvSpPr>
            <a:spLocks noGrp="1"/>
          </p:cNvSpPr>
          <p:nvPr>
            <p:ph sz="half" idx="1"/>
          </p:nvPr>
        </p:nvSpPr>
        <p:spPr/>
        <p:txBody>
          <a:bodyPr>
            <a:normAutofit fontScale="70000" lnSpcReduction="20000"/>
          </a:bodyPr>
          <a:lstStyle/>
          <a:p>
            <a:pPr marL="0" indent="0">
              <a:lnSpc>
                <a:spcPct val="120000"/>
              </a:lnSpc>
              <a:spcBef>
                <a:spcPts val="0"/>
              </a:spcBef>
              <a:buNone/>
            </a:pPr>
            <a:r>
              <a:rPr lang="en-US" b="0" dirty="0">
                <a:solidFill>
                  <a:srgbClr val="859900"/>
                </a:solidFill>
                <a:effectLst/>
                <a:latin typeface="Consolas" panose="020B0609020204030204" pitchFamily="49" charset="0"/>
              </a:rPr>
              <a:t>#include</a:t>
            </a:r>
            <a:r>
              <a:rPr lang="en-US" b="0" dirty="0">
                <a:solidFill>
                  <a:srgbClr val="B58900"/>
                </a:solidFill>
                <a:effectLst/>
                <a:latin typeface="Consolas" panose="020B0609020204030204" pitchFamily="49" charset="0"/>
              </a:rPr>
              <a:t> </a:t>
            </a:r>
            <a:r>
              <a:rPr lang="en-US" b="0" dirty="0">
                <a:solidFill>
                  <a:srgbClr val="2AA198"/>
                </a:solidFill>
                <a:effectLst/>
                <a:latin typeface="Consolas" panose="020B0609020204030204" pitchFamily="49" charset="0"/>
              </a:rPr>
              <a:t>&lt;chrono&gt;</a:t>
            </a:r>
            <a:endParaRPr lang="en-US" b="0" dirty="0">
              <a:solidFill>
                <a:srgbClr val="333333"/>
              </a:solidFill>
              <a:effectLst/>
              <a:latin typeface="Consolas" panose="020B0609020204030204" pitchFamily="49" charset="0"/>
            </a:endParaRPr>
          </a:p>
          <a:p>
            <a:pPr marL="0" indent="0">
              <a:lnSpc>
                <a:spcPct val="120000"/>
              </a:lnSpc>
              <a:spcBef>
                <a:spcPts val="0"/>
              </a:spcBef>
              <a:buNone/>
            </a:pPr>
            <a:r>
              <a:rPr lang="en-US" b="0" dirty="0">
                <a:solidFill>
                  <a:srgbClr val="859900"/>
                </a:solidFill>
                <a:effectLst/>
                <a:latin typeface="Consolas" panose="020B0609020204030204" pitchFamily="49" charset="0"/>
              </a:rPr>
              <a:t>#include</a:t>
            </a:r>
            <a:r>
              <a:rPr lang="en-US" b="0" dirty="0">
                <a:solidFill>
                  <a:srgbClr val="B58900"/>
                </a:solidFill>
                <a:effectLst/>
                <a:latin typeface="Consolas" panose="020B0609020204030204" pitchFamily="49" charset="0"/>
              </a:rPr>
              <a:t> </a:t>
            </a:r>
            <a:r>
              <a:rPr lang="en-US" b="0" dirty="0">
                <a:solidFill>
                  <a:srgbClr val="2AA198"/>
                </a:solidFill>
                <a:effectLst/>
                <a:latin typeface="Consolas" panose="020B0609020204030204" pitchFamily="49" charset="0"/>
              </a:rPr>
              <a:t>&lt;iostream&gt;</a:t>
            </a:r>
            <a:endParaRPr lang="en-US" b="0" dirty="0">
              <a:solidFill>
                <a:srgbClr val="333333"/>
              </a:solidFill>
              <a:effectLst/>
              <a:latin typeface="Consolas" panose="020B0609020204030204" pitchFamily="49" charset="0"/>
            </a:endParaRPr>
          </a:p>
          <a:p>
            <a:pPr marL="0" indent="0">
              <a:lnSpc>
                <a:spcPct val="120000"/>
              </a:lnSpc>
              <a:spcBef>
                <a:spcPts val="0"/>
              </a:spcBef>
              <a:buNone/>
            </a:pPr>
            <a:br>
              <a:rPr lang="en-US" b="0" dirty="0">
                <a:solidFill>
                  <a:srgbClr val="333333"/>
                </a:solidFill>
                <a:effectLst/>
                <a:latin typeface="Consolas" panose="020B0609020204030204" pitchFamily="49" charset="0"/>
              </a:rPr>
            </a:br>
            <a:r>
              <a:rPr lang="en-US" b="0" dirty="0">
                <a:solidFill>
                  <a:srgbClr val="859900"/>
                </a:solidFill>
                <a:effectLst/>
                <a:latin typeface="Consolas" panose="020B0609020204030204" pitchFamily="49" charset="0"/>
              </a:rPr>
              <a:t>using</a:t>
            </a: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namespace</a:t>
            </a: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a:solidFill>
                  <a:srgbClr val="268BD2"/>
                </a:solidFill>
                <a:effectLst/>
                <a:latin typeface="Consolas" panose="020B0609020204030204" pitchFamily="49" charset="0"/>
              </a:rPr>
              <a:t>chrono</a:t>
            </a:r>
            <a:r>
              <a:rPr lang="en-US" b="0" dirty="0">
                <a:solidFill>
                  <a:srgbClr val="333333"/>
                </a:solidFill>
                <a:effectLst/>
                <a:latin typeface="Consolas" panose="020B0609020204030204" pitchFamily="49" charset="0"/>
              </a:rPr>
              <a:t>;</a:t>
            </a:r>
            <a:br>
              <a:rPr lang="en-US" b="0" dirty="0">
                <a:solidFill>
                  <a:srgbClr val="333333"/>
                </a:solidFill>
                <a:effectLst/>
                <a:latin typeface="Consolas" panose="020B0609020204030204" pitchFamily="49" charset="0"/>
              </a:rPr>
            </a:br>
            <a:r>
              <a:rPr lang="en-US" b="1" dirty="0">
                <a:solidFill>
                  <a:srgbClr val="073642"/>
                </a:solidFill>
                <a:effectLst/>
                <a:latin typeface="Consolas" panose="020B0609020204030204" pitchFamily="49" charset="0"/>
              </a:rPr>
              <a:t>int</a:t>
            </a: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main</a:t>
            </a:r>
            <a:r>
              <a:rPr lang="en-US" b="0" dirty="0">
                <a:solidFill>
                  <a:srgbClr val="333333"/>
                </a:solidFill>
                <a:effectLst/>
                <a:latin typeface="Consolas" panose="020B0609020204030204" pitchFamily="49" charset="0"/>
              </a:rPr>
              <a:t>() {</a:t>
            </a:r>
          </a:p>
          <a:p>
            <a:pPr marL="0" indent="0">
              <a:lnSpc>
                <a:spcPct val="120000"/>
              </a:lnSpc>
              <a:spcBef>
                <a:spcPts val="0"/>
              </a:spcBef>
              <a:buNone/>
            </a:pPr>
            <a:r>
              <a:rPr lang="en-US" b="0" dirty="0">
                <a:solidFill>
                  <a:srgbClr val="333333"/>
                </a:solidFill>
                <a:effectLst/>
                <a:latin typeface="Consolas" panose="020B0609020204030204" pitchFamily="49" charset="0"/>
              </a:rPr>
              <a:t>    year y{</a:t>
            </a:r>
            <a:r>
              <a:rPr lang="en-US" b="0" dirty="0">
                <a:solidFill>
                  <a:srgbClr val="D33682"/>
                </a:solidFill>
                <a:effectLst/>
                <a:latin typeface="Consolas" panose="020B0609020204030204" pitchFamily="49" charset="0"/>
              </a:rPr>
              <a:t>2021</a:t>
            </a:r>
            <a:r>
              <a:rPr lang="en-US" b="0" dirty="0">
                <a:solidFill>
                  <a:srgbClr val="333333"/>
                </a:solidFill>
                <a:effectLst/>
                <a:latin typeface="Consolas" panose="020B0609020204030204" pitchFamily="49" charset="0"/>
              </a:rPr>
              <a:t>};</a:t>
            </a:r>
          </a:p>
          <a:p>
            <a:pPr marL="0" indent="0">
              <a:lnSpc>
                <a:spcPct val="120000"/>
              </a:lnSpc>
              <a:spcBef>
                <a:spcPts val="0"/>
              </a:spcBef>
              <a:buNone/>
            </a:pP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err="1">
                <a:solidFill>
                  <a:srgbClr val="333333"/>
                </a:solidFill>
                <a:effectLst/>
                <a:latin typeface="Consolas" panose="020B0609020204030204" pitchFamily="49" charset="0"/>
              </a:rPr>
              <a:t>cout</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y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a:solidFill>
                  <a:srgbClr val="2AA198"/>
                </a:solidFill>
                <a:effectLst/>
                <a:latin typeface="Consolas" panose="020B0609020204030204" pitchFamily="49" charset="0"/>
              </a:rPr>
              <a:t>"</a:t>
            </a:r>
            <a:r>
              <a:rPr lang="en-US" b="0" dirty="0">
                <a:solidFill>
                  <a:srgbClr val="CB4B16"/>
                </a:solidFill>
                <a:effectLst/>
                <a:latin typeface="Consolas" panose="020B0609020204030204" pitchFamily="49" charset="0"/>
              </a:rPr>
              <a:t>\n</a:t>
            </a:r>
            <a:r>
              <a:rPr lang="en-US" b="0" dirty="0">
                <a:solidFill>
                  <a:srgbClr val="2AA198"/>
                </a:solidFill>
                <a:effectLst/>
                <a:latin typeface="Consolas" panose="020B0609020204030204" pitchFamily="49" charset="0"/>
              </a:rPr>
              <a:t>"</a:t>
            </a:r>
            <a:r>
              <a:rPr lang="en-US" b="0" dirty="0">
                <a:solidFill>
                  <a:srgbClr val="333333"/>
                </a:solidFill>
                <a:effectLst/>
                <a:latin typeface="Consolas" panose="020B0609020204030204" pitchFamily="49" charset="0"/>
              </a:rPr>
              <a:t>;</a:t>
            </a:r>
          </a:p>
          <a:p>
            <a:pPr marL="0" indent="0">
              <a:lnSpc>
                <a:spcPct val="120000"/>
              </a:lnSpc>
              <a:spcBef>
                <a:spcPts val="0"/>
              </a:spcBef>
              <a:buNone/>
            </a:pPr>
            <a:br>
              <a:rPr lang="en-US" b="0" dirty="0">
                <a:solidFill>
                  <a:srgbClr val="333333"/>
                </a:solidFill>
                <a:effectLst/>
                <a:latin typeface="Consolas" panose="020B0609020204030204" pitchFamily="49" charset="0"/>
              </a:rPr>
            </a:br>
            <a:r>
              <a:rPr lang="en-US" b="0" dirty="0">
                <a:solidFill>
                  <a:srgbClr val="333333"/>
                </a:solidFill>
                <a:effectLst/>
                <a:latin typeface="Consolas" panose="020B0609020204030204" pitchFamily="49" charset="0"/>
              </a:rPr>
              <a:t>    month m{October};</a:t>
            </a:r>
          </a:p>
          <a:p>
            <a:pPr marL="0" indent="0">
              <a:lnSpc>
                <a:spcPct val="120000"/>
              </a:lnSpc>
              <a:spcBef>
                <a:spcPts val="0"/>
              </a:spcBef>
              <a:buNone/>
            </a:pP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auto</a:t>
            </a:r>
            <a:r>
              <a:rPr lang="en-US" b="0" dirty="0">
                <a:solidFill>
                  <a:srgbClr val="333333"/>
                </a:solidFill>
                <a:effectLst/>
                <a:latin typeface="Consolas" panose="020B0609020204030204" pitchFamily="49" charset="0"/>
              </a:rPr>
              <a:t> result </a:t>
            </a:r>
            <a:r>
              <a:rPr lang="en-US" b="0" dirty="0">
                <a:solidFill>
                  <a:srgbClr val="859900"/>
                </a:solidFill>
                <a:effectLst/>
                <a:latin typeface="Consolas" panose="020B0609020204030204" pitchFamily="49" charset="0"/>
              </a:rPr>
              <a:t>=</a:t>
            </a:r>
            <a:r>
              <a:rPr lang="en-US" b="0" dirty="0">
                <a:solidFill>
                  <a:srgbClr val="333333"/>
                </a:solidFill>
                <a:effectLst/>
                <a:latin typeface="Consolas" panose="020B0609020204030204" pitchFamily="49" charset="0"/>
              </a:rPr>
              <a:t> m </a:t>
            </a:r>
            <a:r>
              <a:rPr lang="en-US" b="0" dirty="0">
                <a:solidFill>
                  <a:srgbClr val="859900"/>
                </a:solidFill>
                <a:effectLst/>
                <a:latin typeface="Consolas" panose="020B0609020204030204" pitchFamily="49" charset="0"/>
              </a:rPr>
              <a:t>+</a:t>
            </a:r>
            <a:r>
              <a:rPr lang="en-US" b="0" dirty="0">
                <a:solidFill>
                  <a:srgbClr val="333333"/>
                </a:solidFill>
                <a:effectLst/>
                <a:latin typeface="Consolas" panose="020B0609020204030204" pitchFamily="49" charset="0"/>
              </a:rPr>
              <a:t> months{</a:t>
            </a:r>
            <a:r>
              <a:rPr lang="en-US" b="0" dirty="0">
                <a:solidFill>
                  <a:srgbClr val="D33682"/>
                </a:solidFill>
                <a:effectLst/>
                <a:latin typeface="Consolas" panose="020B0609020204030204" pitchFamily="49" charset="0"/>
              </a:rPr>
              <a:t>3</a:t>
            </a:r>
            <a:r>
              <a:rPr lang="en-US" b="0" dirty="0">
                <a:solidFill>
                  <a:srgbClr val="333333"/>
                </a:solidFill>
                <a:effectLst/>
                <a:latin typeface="Consolas" panose="020B0609020204030204" pitchFamily="49" charset="0"/>
              </a:rPr>
              <a:t>};</a:t>
            </a:r>
          </a:p>
          <a:p>
            <a:pPr marL="0" indent="0">
              <a:lnSpc>
                <a:spcPct val="120000"/>
              </a:lnSpc>
              <a:spcBef>
                <a:spcPts val="0"/>
              </a:spcBef>
              <a:buNone/>
            </a:pP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err="1">
                <a:solidFill>
                  <a:srgbClr val="333333"/>
                </a:solidFill>
                <a:effectLst/>
                <a:latin typeface="Consolas" panose="020B0609020204030204" pitchFamily="49" charset="0"/>
              </a:rPr>
              <a:t>cout</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result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a:solidFill>
                  <a:srgbClr val="2AA198"/>
                </a:solidFill>
                <a:effectLst/>
                <a:latin typeface="Consolas" panose="020B0609020204030204" pitchFamily="49" charset="0"/>
              </a:rPr>
              <a:t>"</a:t>
            </a:r>
            <a:r>
              <a:rPr lang="en-US" b="0" dirty="0">
                <a:solidFill>
                  <a:srgbClr val="CB4B16"/>
                </a:solidFill>
                <a:effectLst/>
                <a:latin typeface="Consolas" panose="020B0609020204030204" pitchFamily="49" charset="0"/>
              </a:rPr>
              <a:t>\n</a:t>
            </a:r>
            <a:r>
              <a:rPr lang="en-US" b="0" dirty="0">
                <a:solidFill>
                  <a:srgbClr val="2AA198"/>
                </a:solidFill>
                <a:effectLst/>
                <a:latin typeface="Consolas" panose="020B0609020204030204" pitchFamily="49" charset="0"/>
              </a:rPr>
              <a:t>"</a:t>
            </a:r>
            <a:r>
              <a:rPr lang="en-US" b="0" dirty="0">
                <a:solidFill>
                  <a:srgbClr val="333333"/>
                </a:solidFill>
                <a:effectLst/>
                <a:latin typeface="Consolas" panose="020B0609020204030204" pitchFamily="49" charset="0"/>
              </a:rPr>
              <a:t>;</a:t>
            </a:r>
          </a:p>
          <a:p>
            <a:pPr marL="0" indent="0">
              <a:lnSpc>
                <a:spcPct val="120000"/>
              </a:lnSpc>
              <a:spcBef>
                <a:spcPts val="0"/>
              </a:spcBef>
              <a:buNone/>
            </a:pPr>
            <a:br>
              <a:rPr lang="en-US" b="0" dirty="0">
                <a:solidFill>
                  <a:srgbClr val="333333"/>
                </a:solidFill>
                <a:effectLst/>
                <a:latin typeface="Consolas" panose="020B0609020204030204" pitchFamily="49" charset="0"/>
              </a:rPr>
            </a:br>
            <a:r>
              <a:rPr lang="en-US" b="0" dirty="0">
                <a:solidFill>
                  <a:srgbClr val="333333"/>
                </a:solidFill>
                <a:effectLst/>
                <a:latin typeface="Consolas" panose="020B0609020204030204" pitchFamily="49" charset="0"/>
              </a:rPr>
              <a:t>}</a:t>
            </a:r>
          </a:p>
          <a:p>
            <a:pPr marL="0" indent="0">
              <a:lnSpc>
                <a:spcPct val="120000"/>
              </a:lnSpc>
              <a:spcBef>
                <a:spcPts val="0"/>
              </a:spcBef>
              <a:buNone/>
            </a:pPr>
            <a:endParaRPr lang="en-US" b="0" dirty="0">
              <a:solidFill>
                <a:srgbClr val="333333"/>
              </a:solidFill>
              <a:effectLst/>
              <a:latin typeface="Consolas" panose="020B0609020204030204" pitchFamily="49" charset="0"/>
            </a:endParaRPr>
          </a:p>
        </p:txBody>
      </p:sp>
      <p:sp>
        <p:nvSpPr>
          <p:cNvPr id="4" name="Content Placeholder 3">
            <a:extLst>
              <a:ext uri="{FF2B5EF4-FFF2-40B4-BE49-F238E27FC236}">
                <a16:creationId xmlns:a16="http://schemas.microsoft.com/office/drawing/2014/main" id="{0C5D8DAC-8B3A-4550-8222-04993C6BA958}"/>
              </a:ext>
            </a:extLst>
          </p:cNvPr>
          <p:cNvSpPr>
            <a:spLocks noGrp="1"/>
          </p:cNvSpPr>
          <p:nvPr>
            <p:ph sz="half" idx="2"/>
          </p:nvPr>
        </p:nvSpPr>
        <p:spPr>
          <a:xfrm>
            <a:off x="6172202" y="1825625"/>
            <a:ext cx="5181600" cy="4351338"/>
          </a:xfrm>
        </p:spPr>
        <p:txBody>
          <a:bodyPr>
            <a:noAutofit/>
          </a:bodyPr>
          <a:lstStyle/>
          <a:p>
            <a:pPr marL="0" indent="0">
              <a:buNone/>
            </a:pPr>
            <a:r>
              <a:rPr lang="en-US" sz="3200" u="sng" dirty="0">
                <a:latin typeface="+mj-lt"/>
              </a:rPr>
              <a:t>Output</a:t>
            </a:r>
            <a:r>
              <a:rPr lang="en-US" sz="3200" dirty="0">
                <a:latin typeface="+mj-lt"/>
              </a:rPr>
              <a:t>: </a:t>
            </a:r>
          </a:p>
          <a:p>
            <a:pPr marL="0" indent="0">
              <a:buNone/>
            </a:pPr>
            <a:endParaRPr lang="en-US" sz="3200" dirty="0">
              <a:latin typeface="Consolas" panose="020B0609020204030204" pitchFamily="49" charset="0"/>
            </a:endParaRPr>
          </a:p>
          <a:p>
            <a:pPr marL="0" indent="0">
              <a:buNone/>
            </a:pPr>
            <a:endParaRPr lang="en-US" sz="3600" dirty="0">
              <a:latin typeface="Consolas" panose="020B0609020204030204" pitchFamily="49" charset="0"/>
            </a:endParaRPr>
          </a:p>
          <a:p>
            <a:pPr marL="0" indent="0">
              <a:buNone/>
            </a:pPr>
            <a:r>
              <a:rPr lang="en-US" sz="3200" dirty="0">
                <a:latin typeface="Consolas" panose="020B0609020204030204" pitchFamily="49" charset="0"/>
              </a:rPr>
              <a:t>2021</a:t>
            </a:r>
          </a:p>
          <a:p>
            <a:pPr marL="0" indent="0">
              <a:buNone/>
            </a:pPr>
            <a:endParaRPr lang="en-US" dirty="0">
              <a:latin typeface="Consolas" panose="020B0609020204030204" pitchFamily="49" charset="0"/>
            </a:endParaRPr>
          </a:p>
          <a:p>
            <a:pPr marL="0" indent="0">
              <a:buNone/>
            </a:pPr>
            <a:endParaRPr lang="en-US" sz="500" dirty="0">
              <a:latin typeface="Consolas" panose="020B0609020204030204" pitchFamily="49" charset="0"/>
            </a:endParaRPr>
          </a:p>
          <a:p>
            <a:pPr marL="0" indent="0">
              <a:buNone/>
            </a:pPr>
            <a:r>
              <a:rPr lang="en-US" sz="3200" dirty="0">
                <a:latin typeface="Consolas" panose="020B0609020204030204" pitchFamily="49" charset="0"/>
              </a:rPr>
              <a:t>Jan</a:t>
            </a:r>
          </a:p>
        </p:txBody>
      </p:sp>
      <p:cxnSp>
        <p:nvCxnSpPr>
          <p:cNvPr id="6" name="Straight Arrow Connector 5">
            <a:extLst>
              <a:ext uri="{FF2B5EF4-FFF2-40B4-BE49-F238E27FC236}">
                <a16:creationId xmlns:a16="http://schemas.microsoft.com/office/drawing/2014/main" id="{ABDB216D-E66C-417F-BC64-537C019F06B0}"/>
              </a:ext>
            </a:extLst>
          </p:cNvPr>
          <p:cNvCxnSpPr>
            <a:cxnSpLocks/>
          </p:cNvCxnSpPr>
          <p:nvPr/>
        </p:nvCxnSpPr>
        <p:spPr>
          <a:xfrm flipH="1">
            <a:off x="4770966" y="3849511"/>
            <a:ext cx="1351845"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6FCEDFE-B5E5-4784-ACFD-3B1278A0197C}"/>
              </a:ext>
            </a:extLst>
          </p:cNvPr>
          <p:cNvCxnSpPr/>
          <p:nvPr/>
        </p:nvCxnSpPr>
        <p:spPr>
          <a:xfrm flipH="1">
            <a:off x="5446889" y="5096933"/>
            <a:ext cx="725313"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Slide Number Placeholder 9">
            <a:extLst>
              <a:ext uri="{FF2B5EF4-FFF2-40B4-BE49-F238E27FC236}">
                <a16:creationId xmlns:a16="http://schemas.microsoft.com/office/drawing/2014/main" id="{A3AE4F35-0EBF-4692-8C2D-D150F9EFA346}"/>
              </a:ext>
            </a:extLst>
          </p:cNvPr>
          <p:cNvSpPr>
            <a:spLocks noGrp="1"/>
          </p:cNvSpPr>
          <p:nvPr>
            <p:ph type="sldNum" sz="quarter" idx="12"/>
          </p:nvPr>
        </p:nvSpPr>
        <p:spPr/>
        <p:txBody>
          <a:bodyPr/>
          <a:lstStyle/>
          <a:p>
            <a:fld id="{48F63A3B-78C7-47BE-AE5E-E10140E04643}" type="slidenum">
              <a:rPr lang="en-US" smtClean="0"/>
              <a:t>11</a:t>
            </a:fld>
            <a:endParaRPr lang="en-US"/>
          </a:p>
        </p:txBody>
      </p:sp>
    </p:spTree>
    <p:extLst>
      <p:ext uri="{BB962C8B-B14F-4D97-AF65-F5344CB8AC3E}">
        <p14:creationId xmlns:p14="http://schemas.microsoft.com/office/powerpoint/2010/main" val="348312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7888-660C-4D64-9F59-DA593B1ECD66}"/>
              </a:ext>
            </a:extLst>
          </p:cNvPr>
          <p:cNvSpPr>
            <a:spLocks noGrp="1"/>
          </p:cNvSpPr>
          <p:nvPr>
            <p:ph type="title"/>
          </p:nvPr>
        </p:nvSpPr>
        <p:spPr/>
        <p:txBody>
          <a:bodyPr>
            <a:normAutofit/>
          </a:bodyPr>
          <a:lstStyle/>
          <a:p>
            <a:r>
              <a:rPr lang="en-US" sz="3600" dirty="0">
                <a:solidFill>
                  <a:schemeClr val="accent2">
                    <a:lumMod val="75000"/>
                  </a:schemeClr>
                </a:solidFill>
              </a:rPr>
              <a:t>Some examples: Simple Calendrical Types (continued)</a:t>
            </a:r>
          </a:p>
        </p:txBody>
      </p:sp>
      <p:sp>
        <p:nvSpPr>
          <p:cNvPr id="3" name="Content Placeholder 2">
            <a:extLst>
              <a:ext uri="{FF2B5EF4-FFF2-40B4-BE49-F238E27FC236}">
                <a16:creationId xmlns:a16="http://schemas.microsoft.com/office/drawing/2014/main" id="{F878ECEC-5642-4D23-8C39-82144FF48161}"/>
              </a:ext>
            </a:extLst>
          </p:cNvPr>
          <p:cNvSpPr>
            <a:spLocks noGrp="1"/>
          </p:cNvSpPr>
          <p:nvPr>
            <p:ph sz="half" idx="1"/>
          </p:nvPr>
        </p:nvSpPr>
        <p:spPr>
          <a:xfrm>
            <a:off x="838199" y="1825625"/>
            <a:ext cx="5427133" cy="4351338"/>
          </a:xfrm>
        </p:spPr>
        <p:txBody>
          <a:bodyPr>
            <a:normAutofit fontScale="55000" lnSpcReduction="20000"/>
          </a:bodyPr>
          <a:lstStyle/>
          <a:p>
            <a:pPr marL="0" indent="0">
              <a:lnSpc>
                <a:spcPct val="120000"/>
              </a:lnSpc>
              <a:spcBef>
                <a:spcPts val="0"/>
              </a:spcBef>
              <a:buNone/>
            </a:pPr>
            <a:r>
              <a:rPr lang="en-US" dirty="0">
                <a:solidFill>
                  <a:srgbClr val="859900"/>
                </a:solidFill>
                <a:latin typeface="Consolas" panose="020B0609020204030204" pitchFamily="49" charset="0"/>
              </a:rPr>
              <a:t>#include</a:t>
            </a:r>
            <a:r>
              <a:rPr lang="en-US" dirty="0">
                <a:solidFill>
                  <a:srgbClr val="B58900"/>
                </a:solidFill>
                <a:latin typeface="Consolas" panose="020B0609020204030204" pitchFamily="49" charset="0"/>
              </a:rPr>
              <a:t> </a:t>
            </a:r>
            <a:r>
              <a:rPr lang="en-US" dirty="0">
                <a:solidFill>
                  <a:srgbClr val="2AA198"/>
                </a:solidFill>
                <a:latin typeface="Consolas" panose="020B0609020204030204" pitchFamily="49" charset="0"/>
              </a:rPr>
              <a:t>&lt;chrono&gt;</a:t>
            </a:r>
            <a:endParaRPr lang="en-US" dirty="0">
              <a:solidFill>
                <a:srgbClr val="333333"/>
              </a:solidFill>
              <a:latin typeface="Consolas" panose="020B0609020204030204" pitchFamily="49" charset="0"/>
            </a:endParaRPr>
          </a:p>
          <a:p>
            <a:pPr marL="0" indent="0">
              <a:lnSpc>
                <a:spcPct val="120000"/>
              </a:lnSpc>
              <a:spcBef>
                <a:spcPts val="0"/>
              </a:spcBef>
              <a:buNone/>
            </a:pPr>
            <a:r>
              <a:rPr lang="en-US" dirty="0">
                <a:solidFill>
                  <a:srgbClr val="859900"/>
                </a:solidFill>
                <a:latin typeface="Consolas" panose="020B0609020204030204" pitchFamily="49" charset="0"/>
              </a:rPr>
              <a:t>#include</a:t>
            </a:r>
            <a:r>
              <a:rPr lang="en-US" dirty="0">
                <a:solidFill>
                  <a:srgbClr val="B58900"/>
                </a:solidFill>
                <a:latin typeface="Consolas" panose="020B0609020204030204" pitchFamily="49" charset="0"/>
              </a:rPr>
              <a:t> </a:t>
            </a:r>
            <a:r>
              <a:rPr lang="en-US" dirty="0">
                <a:solidFill>
                  <a:srgbClr val="2AA198"/>
                </a:solidFill>
                <a:latin typeface="Consolas" panose="020B0609020204030204" pitchFamily="49" charset="0"/>
              </a:rPr>
              <a:t>&lt;iostream&gt;</a:t>
            </a:r>
            <a:endParaRPr lang="en-US" dirty="0">
              <a:solidFill>
                <a:srgbClr val="333333"/>
              </a:solidFill>
              <a:latin typeface="Consolas" panose="020B0609020204030204" pitchFamily="49" charset="0"/>
            </a:endParaRPr>
          </a:p>
          <a:p>
            <a:pPr marL="0" indent="0">
              <a:lnSpc>
                <a:spcPct val="120000"/>
              </a:lnSpc>
              <a:spcBef>
                <a:spcPts val="0"/>
              </a:spcBef>
              <a:buNone/>
            </a:pPr>
            <a:br>
              <a:rPr lang="en-US" dirty="0">
                <a:solidFill>
                  <a:srgbClr val="333333"/>
                </a:solidFill>
                <a:latin typeface="Consolas" panose="020B0609020204030204" pitchFamily="49" charset="0"/>
              </a:rPr>
            </a:br>
            <a:r>
              <a:rPr lang="en-US" dirty="0">
                <a:solidFill>
                  <a:srgbClr val="859900"/>
                </a:solidFill>
                <a:latin typeface="Consolas" panose="020B0609020204030204" pitchFamily="49" charset="0"/>
              </a:rPr>
              <a:t>using</a:t>
            </a:r>
            <a:r>
              <a:rPr lang="en-US" dirty="0">
                <a:solidFill>
                  <a:srgbClr val="333333"/>
                </a:solidFill>
                <a:latin typeface="Consolas" panose="020B0609020204030204" pitchFamily="49" charset="0"/>
              </a:rPr>
              <a:t> </a:t>
            </a:r>
            <a:r>
              <a:rPr lang="en-US" b="1" dirty="0">
                <a:solidFill>
                  <a:srgbClr val="073642"/>
                </a:solidFill>
                <a:latin typeface="Consolas" panose="020B0609020204030204" pitchFamily="49" charset="0"/>
              </a:rPr>
              <a:t>namespace</a:t>
            </a:r>
            <a:r>
              <a:rPr lang="en-US" dirty="0">
                <a:solidFill>
                  <a:srgbClr val="333333"/>
                </a:solidFill>
                <a:latin typeface="Consolas" panose="020B0609020204030204" pitchFamily="49" charset="0"/>
              </a:rPr>
              <a:t> </a:t>
            </a:r>
            <a:r>
              <a:rPr lang="en-US" dirty="0">
                <a:solidFill>
                  <a:srgbClr val="268BD2"/>
                </a:solidFill>
                <a:latin typeface="Consolas" panose="020B0609020204030204" pitchFamily="49" charset="0"/>
              </a:rPr>
              <a:t>std</a:t>
            </a:r>
            <a:r>
              <a:rPr lang="en-US" dirty="0">
                <a:solidFill>
                  <a:srgbClr val="333333"/>
                </a:solidFill>
                <a:latin typeface="Consolas" panose="020B0609020204030204" pitchFamily="49" charset="0"/>
              </a:rPr>
              <a:t>::</a:t>
            </a:r>
            <a:r>
              <a:rPr lang="en-US" dirty="0">
                <a:solidFill>
                  <a:srgbClr val="268BD2"/>
                </a:solidFill>
                <a:latin typeface="Consolas" panose="020B0609020204030204" pitchFamily="49" charset="0"/>
              </a:rPr>
              <a:t>chrono</a:t>
            </a:r>
            <a:r>
              <a:rPr lang="en-US" dirty="0">
                <a:solidFill>
                  <a:srgbClr val="333333"/>
                </a:solidFill>
                <a:latin typeface="Consolas" panose="020B0609020204030204" pitchFamily="49" charset="0"/>
              </a:rPr>
              <a:t>;</a:t>
            </a:r>
          </a:p>
          <a:p>
            <a:pPr marL="0" indent="0">
              <a:lnSpc>
                <a:spcPct val="120000"/>
              </a:lnSpc>
              <a:spcBef>
                <a:spcPts val="0"/>
              </a:spcBef>
              <a:buNone/>
            </a:pPr>
            <a:br>
              <a:rPr lang="en-US" dirty="0">
                <a:solidFill>
                  <a:srgbClr val="333333"/>
                </a:solidFill>
                <a:latin typeface="Consolas" panose="020B0609020204030204" pitchFamily="49" charset="0"/>
              </a:rPr>
            </a:br>
            <a:r>
              <a:rPr lang="en-US" b="1" dirty="0">
                <a:solidFill>
                  <a:srgbClr val="073642"/>
                </a:solidFill>
                <a:latin typeface="Consolas" panose="020B0609020204030204" pitchFamily="49" charset="0"/>
              </a:rPr>
              <a:t>int</a:t>
            </a:r>
            <a:r>
              <a:rPr lang="en-US" dirty="0">
                <a:solidFill>
                  <a:srgbClr val="333333"/>
                </a:solidFill>
                <a:latin typeface="Consolas" panose="020B0609020204030204" pitchFamily="49" charset="0"/>
              </a:rPr>
              <a:t> </a:t>
            </a:r>
            <a:r>
              <a:rPr lang="en-US" dirty="0">
                <a:solidFill>
                  <a:srgbClr val="268BD2"/>
                </a:solidFill>
                <a:latin typeface="Consolas" panose="020B0609020204030204" pitchFamily="49" charset="0"/>
              </a:rPr>
              <a:t>main</a:t>
            </a:r>
            <a:r>
              <a:rPr lang="en-US" dirty="0">
                <a:solidFill>
                  <a:srgbClr val="333333"/>
                </a:solidFill>
                <a:latin typeface="Consolas" panose="020B0609020204030204" pitchFamily="49" charset="0"/>
              </a:rPr>
              <a:t>() {</a:t>
            </a:r>
          </a:p>
          <a:p>
            <a:pPr marL="0" indent="0">
              <a:lnSpc>
                <a:spcPct val="120000"/>
              </a:lnSpc>
              <a:spcBef>
                <a:spcPts val="0"/>
              </a:spcBef>
              <a:buNone/>
            </a:pPr>
            <a:r>
              <a:rPr lang="en-US" dirty="0">
                <a:solidFill>
                  <a:srgbClr val="333333"/>
                </a:solidFill>
                <a:latin typeface="Consolas" panose="020B0609020204030204" pitchFamily="49" charset="0"/>
              </a:rPr>
              <a:t>    weekday wd{Thursday};</a:t>
            </a:r>
          </a:p>
          <a:p>
            <a:pPr marL="0" indent="0">
              <a:lnSpc>
                <a:spcPct val="120000"/>
              </a:lnSpc>
              <a:spcBef>
                <a:spcPts val="0"/>
              </a:spcBef>
              <a:buNone/>
            </a:pPr>
            <a:r>
              <a:rPr lang="en-US" dirty="0">
                <a:solidFill>
                  <a:srgbClr val="333333"/>
                </a:solidFill>
                <a:latin typeface="Consolas" panose="020B0609020204030204" pitchFamily="49" charset="0"/>
              </a:rPr>
              <a:t>    </a:t>
            </a:r>
            <a:r>
              <a:rPr lang="en-US" b="1" dirty="0">
                <a:solidFill>
                  <a:srgbClr val="073642"/>
                </a:solidFill>
                <a:latin typeface="Consolas" panose="020B0609020204030204" pitchFamily="49" charset="0"/>
              </a:rPr>
              <a:t>auto</a:t>
            </a:r>
            <a:r>
              <a:rPr lang="en-US" dirty="0">
                <a:solidFill>
                  <a:srgbClr val="333333"/>
                </a:solidFill>
                <a:latin typeface="Consolas" panose="020B0609020204030204" pitchFamily="49" charset="0"/>
              </a:rPr>
              <a:t> result </a:t>
            </a:r>
            <a:r>
              <a:rPr lang="en-US" dirty="0">
                <a:solidFill>
                  <a:srgbClr val="859900"/>
                </a:solidFill>
                <a:latin typeface="Consolas" panose="020B0609020204030204" pitchFamily="49" charset="0"/>
              </a:rPr>
              <a:t>=</a:t>
            </a:r>
            <a:r>
              <a:rPr lang="en-US" dirty="0">
                <a:solidFill>
                  <a:srgbClr val="333333"/>
                </a:solidFill>
                <a:latin typeface="Consolas" panose="020B0609020204030204" pitchFamily="49" charset="0"/>
              </a:rPr>
              <a:t> wd </a:t>
            </a:r>
            <a:r>
              <a:rPr lang="en-US" dirty="0">
                <a:solidFill>
                  <a:srgbClr val="859900"/>
                </a:solidFill>
                <a:latin typeface="Consolas" panose="020B0609020204030204" pitchFamily="49" charset="0"/>
              </a:rPr>
              <a:t>+</a:t>
            </a:r>
            <a:r>
              <a:rPr lang="en-US" dirty="0">
                <a:solidFill>
                  <a:srgbClr val="333333"/>
                </a:solidFill>
                <a:latin typeface="Consolas" panose="020B0609020204030204" pitchFamily="49" charset="0"/>
              </a:rPr>
              <a:t> days{</a:t>
            </a:r>
            <a:r>
              <a:rPr lang="en-US" dirty="0">
                <a:solidFill>
                  <a:srgbClr val="D33682"/>
                </a:solidFill>
                <a:latin typeface="Consolas" panose="020B0609020204030204" pitchFamily="49" charset="0"/>
              </a:rPr>
              <a:t>4</a:t>
            </a:r>
            <a:r>
              <a:rPr lang="en-US" dirty="0">
                <a:solidFill>
                  <a:srgbClr val="333333"/>
                </a:solidFill>
                <a:latin typeface="Consolas" panose="020B0609020204030204" pitchFamily="49" charset="0"/>
              </a:rPr>
              <a:t>};</a:t>
            </a:r>
          </a:p>
          <a:p>
            <a:pPr marL="0" indent="0">
              <a:lnSpc>
                <a:spcPct val="120000"/>
              </a:lnSpc>
              <a:spcBef>
                <a:spcPts val="0"/>
              </a:spcBef>
              <a:buNone/>
            </a:pPr>
            <a:r>
              <a:rPr lang="en-US" dirty="0">
                <a:solidFill>
                  <a:srgbClr val="333333"/>
                </a:solidFill>
                <a:latin typeface="Consolas" panose="020B0609020204030204" pitchFamily="49" charset="0"/>
              </a:rPr>
              <a:t>    </a:t>
            </a:r>
            <a:r>
              <a:rPr lang="en-US" dirty="0">
                <a:solidFill>
                  <a:srgbClr val="268BD2"/>
                </a:solidFill>
                <a:latin typeface="Consolas" panose="020B0609020204030204" pitchFamily="49" charset="0"/>
              </a:rPr>
              <a:t>std</a:t>
            </a:r>
            <a:r>
              <a:rPr lang="en-US" dirty="0">
                <a:solidFill>
                  <a:srgbClr val="333333"/>
                </a:solidFill>
                <a:latin typeface="Consolas" panose="020B0609020204030204" pitchFamily="49" charset="0"/>
              </a:rPr>
              <a:t>::</a:t>
            </a:r>
            <a:r>
              <a:rPr lang="en-US" dirty="0" err="1">
                <a:solidFill>
                  <a:srgbClr val="333333"/>
                </a:solidFill>
                <a:latin typeface="Consolas" panose="020B0609020204030204" pitchFamily="49" charset="0"/>
              </a:rPr>
              <a:t>cout</a:t>
            </a:r>
            <a:r>
              <a:rPr lang="en-US" dirty="0">
                <a:solidFill>
                  <a:srgbClr val="333333"/>
                </a:solidFill>
                <a:latin typeface="Consolas" panose="020B0609020204030204" pitchFamily="49" charset="0"/>
              </a:rPr>
              <a: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result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a:t>
            </a:r>
            <a:r>
              <a:rPr lang="en-US" dirty="0">
                <a:solidFill>
                  <a:srgbClr val="2AA198"/>
                </a:solidFill>
                <a:latin typeface="Consolas" panose="020B0609020204030204" pitchFamily="49" charset="0"/>
              </a:rPr>
              <a:t>"</a:t>
            </a:r>
            <a:r>
              <a:rPr lang="en-US" dirty="0">
                <a:solidFill>
                  <a:srgbClr val="CB4B16"/>
                </a:solidFill>
                <a:latin typeface="Consolas" panose="020B0609020204030204" pitchFamily="49" charset="0"/>
              </a:rPr>
              <a:t>\n</a:t>
            </a:r>
            <a:r>
              <a:rPr lang="en-US" dirty="0">
                <a:solidFill>
                  <a:srgbClr val="2AA198"/>
                </a:solidFill>
                <a:latin typeface="Consolas" panose="020B0609020204030204" pitchFamily="49" charset="0"/>
              </a:rPr>
              <a:t>"</a:t>
            </a:r>
            <a:r>
              <a:rPr lang="en-US" dirty="0">
                <a:solidFill>
                  <a:srgbClr val="333333"/>
                </a:solidFill>
                <a:latin typeface="Consolas" panose="020B0609020204030204" pitchFamily="49" charset="0"/>
              </a:rPr>
              <a:t>;</a:t>
            </a:r>
          </a:p>
          <a:p>
            <a:pPr marL="0" indent="0">
              <a:lnSpc>
                <a:spcPct val="120000"/>
              </a:lnSpc>
              <a:spcBef>
                <a:spcPts val="0"/>
              </a:spcBef>
              <a:buNone/>
            </a:pPr>
            <a:br>
              <a:rPr lang="en-US" dirty="0">
                <a:solidFill>
                  <a:srgbClr val="333333"/>
                </a:solidFill>
                <a:latin typeface="Consolas" panose="020B0609020204030204" pitchFamily="49" charset="0"/>
              </a:rPr>
            </a:br>
            <a:r>
              <a:rPr lang="en-US" dirty="0">
                <a:solidFill>
                  <a:srgbClr val="333333"/>
                </a:solidFill>
                <a:latin typeface="Consolas" panose="020B0609020204030204" pitchFamily="49" charset="0"/>
              </a:rPr>
              <a:t>    weekday sun1{</a:t>
            </a:r>
            <a:r>
              <a:rPr lang="en-US" dirty="0">
                <a:solidFill>
                  <a:srgbClr val="D33682"/>
                </a:solidFill>
                <a:latin typeface="Consolas" panose="020B0609020204030204" pitchFamily="49" charset="0"/>
              </a:rPr>
              <a:t>0</a:t>
            </a:r>
            <a:r>
              <a:rPr lang="en-US" dirty="0">
                <a:solidFill>
                  <a:srgbClr val="333333"/>
                </a:solidFill>
                <a:latin typeface="Consolas" panose="020B0609020204030204" pitchFamily="49" charset="0"/>
              </a:rPr>
              <a:t>};</a:t>
            </a:r>
          </a:p>
          <a:p>
            <a:pPr marL="0" indent="0">
              <a:lnSpc>
                <a:spcPct val="120000"/>
              </a:lnSpc>
              <a:spcBef>
                <a:spcPts val="0"/>
              </a:spcBef>
              <a:buNone/>
            </a:pPr>
            <a:r>
              <a:rPr lang="en-US" dirty="0">
                <a:solidFill>
                  <a:srgbClr val="333333"/>
                </a:solidFill>
                <a:latin typeface="Consolas" panose="020B0609020204030204" pitchFamily="49" charset="0"/>
              </a:rPr>
              <a:t>    weekday sun2{</a:t>
            </a:r>
            <a:r>
              <a:rPr lang="en-US" dirty="0">
                <a:solidFill>
                  <a:srgbClr val="D33682"/>
                </a:solidFill>
                <a:latin typeface="Consolas" panose="020B0609020204030204" pitchFamily="49" charset="0"/>
              </a:rPr>
              <a:t>7</a:t>
            </a:r>
            <a:r>
              <a:rPr lang="en-US" dirty="0">
                <a:solidFill>
                  <a:srgbClr val="333333"/>
                </a:solidFill>
                <a:latin typeface="Consolas" panose="020B0609020204030204" pitchFamily="49" charset="0"/>
              </a:rPr>
              <a:t>};</a:t>
            </a:r>
          </a:p>
          <a:p>
            <a:pPr marL="0" indent="0">
              <a:lnSpc>
                <a:spcPct val="120000"/>
              </a:lnSpc>
              <a:spcBef>
                <a:spcPts val="0"/>
              </a:spcBef>
              <a:buNone/>
            </a:pPr>
            <a:r>
              <a:rPr lang="en-US" dirty="0">
                <a:solidFill>
                  <a:srgbClr val="333333"/>
                </a:solidFill>
                <a:latin typeface="Consolas" panose="020B0609020204030204" pitchFamily="49" charset="0"/>
              </a:rPr>
              <a:t>    </a:t>
            </a:r>
            <a:r>
              <a:rPr lang="en-US" dirty="0">
                <a:solidFill>
                  <a:srgbClr val="268BD2"/>
                </a:solidFill>
                <a:latin typeface="Consolas" panose="020B0609020204030204" pitchFamily="49" charset="0"/>
              </a:rPr>
              <a:t>std</a:t>
            </a:r>
            <a:r>
              <a:rPr lang="en-US" dirty="0">
                <a:solidFill>
                  <a:srgbClr val="333333"/>
                </a:solidFill>
                <a:latin typeface="Consolas" panose="020B0609020204030204" pitchFamily="49" charset="0"/>
              </a:rPr>
              <a:t>::</a:t>
            </a:r>
            <a:r>
              <a:rPr lang="en-US" dirty="0" err="1">
                <a:solidFill>
                  <a:srgbClr val="333333"/>
                </a:solidFill>
                <a:latin typeface="Consolas" panose="020B0609020204030204" pitchFamily="49" charset="0"/>
              </a:rPr>
              <a:t>cout</a:t>
            </a:r>
            <a:r>
              <a:rPr lang="en-US" dirty="0">
                <a:solidFill>
                  <a:srgbClr val="333333"/>
                </a:solidFill>
                <a:latin typeface="Consolas" panose="020B0609020204030204" pitchFamily="49" charset="0"/>
              </a:rPr>
              <a: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sun1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a:t>
            </a:r>
            <a:r>
              <a:rPr lang="en-US" dirty="0">
                <a:solidFill>
                  <a:srgbClr val="2AA198"/>
                </a:solidFill>
                <a:latin typeface="Consolas" panose="020B0609020204030204" pitchFamily="49" charset="0"/>
              </a:rPr>
              <a:t>"</a:t>
            </a:r>
            <a:r>
              <a:rPr lang="en-US" dirty="0">
                <a:solidFill>
                  <a:srgbClr val="CB4B16"/>
                </a:solidFill>
                <a:latin typeface="Consolas" panose="020B0609020204030204" pitchFamily="49" charset="0"/>
              </a:rPr>
              <a:t>\t</a:t>
            </a:r>
            <a:r>
              <a:rPr lang="en-US" dirty="0">
                <a:solidFill>
                  <a:srgbClr val="2AA198"/>
                </a:solidFill>
                <a:latin typeface="Consolas" panose="020B0609020204030204" pitchFamily="49" charset="0"/>
              </a:rPr>
              <a:t>"</a:t>
            </a:r>
            <a:r>
              <a:rPr lang="en-US" dirty="0">
                <a:solidFill>
                  <a:srgbClr val="333333"/>
                </a:solidFill>
                <a:latin typeface="Consolas" panose="020B0609020204030204" pitchFamily="49" charset="0"/>
              </a:rPr>
              <a: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sun2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a:t>
            </a:r>
            <a:r>
              <a:rPr lang="en-US" dirty="0">
                <a:solidFill>
                  <a:srgbClr val="2AA198"/>
                </a:solidFill>
                <a:latin typeface="Consolas" panose="020B0609020204030204" pitchFamily="49" charset="0"/>
              </a:rPr>
              <a:t>"</a:t>
            </a:r>
            <a:r>
              <a:rPr lang="en-US" dirty="0">
                <a:solidFill>
                  <a:srgbClr val="CB4B16"/>
                </a:solidFill>
                <a:latin typeface="Consolas" panose="020B0609020204030204" pitchFamily="49" charset="0"/>
              </a:rPr>
              <a:t>\n</a:t>
            </a:r>
            <a:r>
              <a:rPr lang="en-US" dirty="0">
                <a:solidFill>
                  <a:srgbClr val="2AA198"/>
                </a:solidFill>
                <a:latin typeface="Consolas" panose="020B0609020204030204" pitchFamily="49" charset="0"/>
              </a:rPr>
              <a:t>"</a:t>
            </a:r>
            <a:r>
              <a:rPr lang="en-US" dirty="0">
                <a:solidFill>
                  <a:srgbClr val="333333"/>
                </a:solidFill>
                <a:latin typeface="Consolas" panose="020B0609020204030204" pitchFamily="49" charset="0"/>
              </a:rPr>
              <a:t>;</a:t>
            </a:r>
          </a:p>
          <a:p>
            <a:pPr marL="0" indent="0">
              <a:lnSpc>
                <a:spcPct val="120000"/>
              </a:lnSpc>
              <a:spcBef>
                <a:spcPts val="0"/>
              </a:spcBef>
              <a:buNone/>
            </a:pPr>
            <a:br>
              <a:rPr lang="en-US" dirty="0">
                <a:solidFill>
                  <a:srgbClr val="333333"/>
                </a:solidFill>
                <a:latin typeface="Consolas" panose="020B0609020204030204" pitchFamily="49" charset="0"/>
              </a:rPr>
            </a:br>
            <a:r>
              <a:rPr lang="en-US" dirty="0">
                <a:solidFill>
                  <a:srgbClr val="333333"/>
                </a:solidFill>
                <a:latin typeface="Consolas" panose="020B0609020204030204" pitchFamily="49" charset="0"/>
              </a:rPr>
              <a:t>    </a:t>
            </a:r>
            <a:r>
              <a:rPr lang="en-US" dirty="0" err="1">
                <a:solidFill>
                  <a:srgbClr val="333333"/>
                </a:solidFill>
                <a:latin typeface="Consolas" panose="020B0609020204030204" pitchFamily="49" charset="0"/>
              </a:rPr>
              <a:t>weekday_indexed</a:t>
            </a:r>
            <a:r>
              <a:rPr lang="en-US" dirty="0">
                <a:solidFill>
                  <a:srgbClr val="333333"/>
                </a:solidFill>
                <a:latin typeface="Consolas" panose="020B0609020204030204" pitchFamily="49" charset="0"/>
              </a:rPr>
              <a:t> </a:t>
            </a:r>
            <a:r>
              <a:rPr lang="en-US" dirty="0" err="1">
                <a:solidFill>
                  <a:srgbClr val="333333"/>
                </a:solidFill>
                <a:latin typeface="Consolas" panose="020B0609020204030204" pitchFamily="49" charset="0"/>
              </a:rPr>
              <a:t>wdi</a:t>
            </a:r>
            <a:r>
              <a:rPr lang="en-US" dirty="0">
                <a:solidFill>
                  <a:srgbClr val="333333"/>
                </a:solidFill>
                <a:latin typeface="Consolas" panose="020B0609020204030204" pitchFamily="49" charset="0"/>
              </a:rPr>
              <a:t>{wd, 4};</a:t>
            </a:r>
            <a:r>
              <a:rPr lang="en-US" i="1" dirty="0">
                <a:solidFill>
                  <a:srgbClr val="93A1A1"/>
                </a:solidFill>
                <a:latin typeface="Consolas" panose="020B0609020204030204" pitchFamily="49" charset="0"/>
              </a:rPr>
              <a:t> // fourth Thursday</a:t>
            </a:r>
            <a:endParaRPr lang="en-US" dirty="0">
              <a:solidFill>
                <a:srgbClr val="333333"/>
              </a:solidFill>
              <a:latin typeface="Consolas" panose="020B0609020204030204" pitchFamily="49" charset="0"/>
            </a:endParaRPr>
          </a:p>
          <a:p>
            <a:pPr marL="0" indent="0">
              <a:lnSpc>
                <a:spcPct val="120000"/>
              </a:lnSpc>
              <a:spcBef>
                <a:spcPts val="0"/>
              </a:spcBef>
              <a:buNone/>
            </a:pPr>
            <a:r>
              <a:rPr lang="en-US" dirty="0">
                <a:solidFill>
                  <a:srgbClr val="333333"/>
                </a:solidFill>
                <a:latin typeface="Consolas" panose="020B0609020204030204" pitchFamily="49" charset="0"/>
              </a:rPr>
              <a:t>    </a:t>
            </a:r>
            <a:r>
              <a:rPr lang="en-US" dirty="0">
                <a:solidFill>
                  <a:srgbClr val="268BD2"/>
                </a:solidFill>
                <a:latin typeface="Consolas" panose="020B0609020204030204" pitchFamily="49" charset="0"/>
              </a:rPr>
              <a:t>std</a:t>
            </a:r>
            <a:r>
              <a:rPr lang="en-US" dirty="0">
                <a:solidFill>
                  <a:srgbClr val="333333"/>
                </a:solidFill>
                <a:latin typeface="Consolas" panose="020B0609020204030204" pitchFamily="49" charset="0"/>
              </a:rPr>
              <a:t>::</a:t>
            </a:r>
            <a:r>
              <a:rPr lang="en-US" dirty="0" err="1">
                <a:solidFill>
                  <a:srgbClr val="333333"/>
                </a:solidFill>
                <a:latin typeface="Consolas" panose="020B0609020204030204" pitchFamily="49" charset="0"/>
              </a:rPr>
              <a:t>cout</a:t>
            </a:r>
            <a:r>
              <a:rPr lang="en-US" dirty="0">
                <a:solidFill>
                  <a:srgbClr val="333333"/>
                </a:solidFill>
                <a:latin typeface="Consolas" panose="020B0609020204030204" pitchFamily="49" charset="0"/>
              </a:rPr>
              <a: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a:t>
            </a:r>
            <a:r>
              <a:rPr lang="en-US" dirty="0" err="1">
                <a:solidFill>
                  <a:srgbClr val="333333"/>
                </a:solidFill>
                <a:latin typeface="Consolas" panose="020B0609020204030204" pitchFamily="49" charset="0"/>
              </a:rPr>
              <a:t>wdi</a:t>
            </a:r>
            <a:r>
              <a:rPr lang="en-US" dirty="0">
                <a:solidFill>
                  <a:srgbClr val="333333"/>
                </a:solidFill>
                <a:latin typeface="Consolas" panose="020B0609020204030204" pitchFamily="49" charset="0"/>
              </a:rPr>
              <a:t> </a:t>
            </a:r>
            <a:r>
              <a:rPr lang="en-US" dirty="0">
                <a:solidFill>
                  <a:srgbClr val="859900"/>
                </a:solidFill>
                <a:latin typeface="Consolas" panose="020B0609020204030204" pitchFamily="49" charset="0"/>
              </a:rPr>
              <a:t>&lt;&lt;</a:t>
            </a:r>
            <a:r>
              <a:rPr lang="en-US" dirty="0">
                <a:solidFill>
                  <a:srgbClr val="333333"/>
                </a:solidFill>
                <a:latin typeface="Consolas" panose="020B0609020204030204" pitchFamily="49" charset="0"/>
              </a:rPr>
              <a:t> </a:t>
            </a:r>
            <a:r>
              <a:rPr lang="en-US" dirty="0">
                <a:solidFill>
                  <a:srgbClr val="2AA198"/>
                </a:solidFill>
                <a:latin typeface="Consolas" panose="020B0609020204030204" pitchFamily="49" charset="0"/>
              </a:rPr>
              <a:t>"</a:t>
            </a:r>
            <a:r>
              <a:rPr lang="en-US" dirty="0">
                <a:solidFill>
                  <a:srgbClr val="CB4B16"/>
                </a:solidFill>
                <a:latin typeface="Consolas" panose="020B0609020204030204" pitchFamily="49" charset="0"/>
              </a:rPr>
              <a:t>\n</a:t>
            </a:r>
            <a:r>
              <a:rPr lang="en-US" dirty="0">
                <a:solidFill>
                  <a:srgbClr val="2AA198"/>
                </a:solidFill>
                <a:latin typeface="Consolas" panose="020B0609020204030204" pitchFamily="49" charset="0"/>
              </a:rPr>
              <a:t>"</a:t>
            </a:r>
            <a:r>
              <a:rPr lang="en-US" dirty="0">
                <a:solidFill>
                  <a:srgbClr val="333333"/>
                </a:solidFill>
                <a:latin typeface="Consolas" panose="020B0609020204030204" pitchFamily="49" charset="0"/>
              </a:rPr>
              <a:t>;</a:t>
            </a:r>
          </a:p>
          <a:p>
            <a:pPr marL="0" indent="0">
              <a:lnSpc>
                <a:spcPct val="120000"/>
              </a:lnSpc>
              <a:spcBef>
                <a:spcPts val="0"/>
              </a:spcBef>
              <a:buNone/>
            </a:pPr>
            <a:r>
              <a:rPr lang="en-US" dirty="0">
                <a:solidFill>
                  <a:srgbClr val="333333"/>
                </a:solidFill>
                <a:latin typeface="Consolas" panose="020B0609020204030204" pitchFamily="49" charset="0"/>
              </a:rPr>
              <a:t>}</a:t>
            </a:r>
          </a:p>
        </p:txBody>
      </p:sp>
      <p:sp>
        <p:nvSpPr>
          <p:cNvPr id="4" name="Content Placeholder 3">
            <a:extLst>
              <a:ext uri="{FF2B5EF4-FFF2-40B4-BE49-F238E27FC236}">
                <a16:creationId xmlns:a16="http://schemas.microsoft.com/office/drawing/2014/main" id="{0C5D8DAC-8B3A-4550-8222-04993C6BA958}"/>
              </a:ext>
            </a:extLst>
          </p:cNvPr>
          <p:cNvSpPr>
            <a:spLocks noGrp="1"/>
          </p:cNvSpPr>
          <p:nvPr>
            <p:ph sz="half" idx="2"/>
          </p:nvPr>
        </p:nvSpPr>
        <p:spPr>
          <a:xfrm>
            <a:off x="6908800" y="1825625"/>
            <a:ext cx="4445002" cy="4351338"/>
          </a:xfrm>
        </p:spPr>
        <p:txBody>
          <a:bodyPr>
            <a:noAutofit/>
          </a:bodyPr>
          <a:lstStyle/>
          <a:p>
            <a:pPr marL="0" indent="0">
              <a:buNone/>
            </a:pPr>
            <a:r>
              <a:rPr lang="en-US" sz="3200" u="sng" dirty="0">
                <a:latin typeface="+mj-lt"/>
              </a:rPr>
              <a:t>Output</a:t>
            </a:r>
            <a:r>
              <a:rPr lang="en-US" sz="3200" dirty="0">
                <a:latin typeface="+mj-lt"/>
              </a:rPr>
              <a:t>: </a:t>
            </a:r>
          </a:p>
          <a:p>
            <a:pPr marL="0" indent="0">
              <a:buNone/>
            </a:pPr>
            <a:endParaRPr lang="en-US" sz="3200" dirty="0">
              <a:latin typeface="Consolas" panose="020B0609020204030204" pitchFamily="49" charset="0"/>
            </a:endParaRPr>
          </a:p>
          <a:p>
            <a:pPr marL="0" indent="0">
              <a:buNone/>
            </a:pPr>
            <a:endParaRPr lang="en-US" sz="3200" dirty="0">
              <a:latin typeface="Consolas" panose="020B0609020204030204" pitchFamily="49" charset="0"/>
            </a:endParaRPr>
          </a:p>
          <a:p>
            <a:pPr marL="0" indent="0">
              <a:buNone/>
            </a:pPr>
            <a:r>
              <a:rPr lang="en-US" sz="3200" dirty="0">
                <a:latin typeface="Consolas" panose="020B0609020204030204" pitchFamily="49" charset="0"/>
              </a:rPr>
              <a:t>Mon</a:t>
            </a:r>
          </a:p>
          <a:p>
            <a:pPr marL="0" indent="0">
              <a:buNone/>
            </a:pPr>
            <a:endParaRPr lang="en-US" sz="1800" dirty="0">
              <a:latin typeface="Consolas" panose="020B0609020204030204" pitchFamily="49" charset="0"/>
            </a:endParaRPr>
          </a:p>
          <a:p>
            <a:pPr marL="0" indent="0">
              <a:buNone/>
            </a:pPr>
            <a:r>
              <a:rPr lang="en-US" sz="3200" dirty="0">
                <a:latin typeface="Consolas" panose="020B0609020204030204" pitchFamily="49" charset="0"/>
              </a:rPr>
              <a:t>Sun	Sun</a:t>
            </a:r>
          </a:p>
          <a:p>
            <a:pPr marL="0" indent="0">
              <a:buNone/>
            </a:pPr>
            <a:endParaRPr lang="en-US" sz="100" dirty="0">
              <a:latin typeface="Consolas" panose="020B0609020204030204" pitchFamily="49" charset="0"/>
            </a:endParaRPr>
          </a:p>
          <a:p>
            <a:pPr marL="0" indent="0">
              <a:buNone/>
            </a:pPr>
            <a:r>
              <a:rPr lang="en-US" sz="3200">
                <a:latin typeface="Consolas" panose="020B0609020204030204" pitchFamily="49" charset="0"/>
              </a:rPr>
              <a:t>Thu[</a:t>
            </a:r>
            <a:r>
              <a:rPr lang="en-US" sz="3200" dirty="0">
                <a:latin typeface="Consolas" panose="020B0609020204030204" pitchFamily="49" charset="0"/>
              </a:rPr>
              <a:t>4]</a:t>
            </a:r>
          </a:p>
        </p:txBody>
      </p:sp>
      <p:cxnSp>
        <p:nvCxnSpPr>
          <p:cNvPr id="6" name="Straight Arrow Connector 5">
            <a:extLst>
              <a:ext uri="{FF2B5EF4-FFF2-40B4-BE49-F238E27FC236}">
                <a16:creationId xmlns:a16="http://schemas.microsoft.com/office/drawing/2014/main" id="{ABDB216D-E66C-417F-BC64-537C019F06B0}"/>
              </a:ext>
            </a:extLst>
          </p:cNvPr>
          <p:cNvCxnSpPr>
            <a:cxnSpLocks/>
          </p:cNvCxnSpPr>
          <p:nvPr/>
        </p:nvCxnSpPr>
        <p:spPr>
          <a:xfrm flipH="1">
            <a:off x="4329289" y="3832578"/>
            <a:ext cx="2540000"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6FCEDFE-B5E5-4784-ACFD-3B1278A0197C}"/>
              </a:ext>
            </a:extLst>
          </p:cNvPr>
          <p:cNvCxnSpPr>
            <a:cxnSpLocks/>
          </p:cNvCxnSpPr>
          <p:nvPr/>
        </p:nvCxnSpPr>
        <p:spPr>
          <a:xfrm flipH="1">
            <a:off x="3984979" y="5435600"/>
            <a:ext cx="2884310"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81A025B-ED57-4E8F-BE2A-61C3C171FC04}"/>
              </a:ext>
            </a:extLst>
          </p:cNvPr>
          <p:cNvCxnSpPr>
            <a:cxnSpLocks/>
          </p:cNvCxnSpPr>
          <p:nvPr/>
        </p:nvCxnSpPr>
        <p:spPr>
          <a:xfrm flipH="1">
            <a:off x="5741810" y="4752622"/>
            <a:ext cx="1127479"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Slide Number Placeholder 14">
            <a:extLst>
              <a:ext uri="{FF2B5EF4-FFF2-40B4-BE49-F238E27FC236}">
                <a16:creationId xmlns:a16="http://schemas.microsoft.com/office/drawing/2014/main" id="{042B7FCC-63D4-4D40-8D71-8E5E8CB9D81A}"/>
              </a:ext>
            </a:extLst>
          </p:cNvPr>
          <p:cNvSpPr>
            <a:spLocks noGrp="1"/>
          </p:cNvSpPr>
          <p:nvPr>
            <p:ph type="sldNum" sz="quarter" idx="12"/>
          </p:nvPr>
        </p:nvSpPr>
        <p:spPr/>
        <p:txBody>
          <a:bodyPr/>
          <a:lstStyle/>
          <a:p>
            <a:fld id="{48F63A3B-78C7-47BE-AE5E-E10140E04643}" type="slidenum">
              <a:rPr lang="en-US" smtClean="0"/>
              <a:t>12</a:t>
            </a:fld>
            <a:endParaRPr lang="en-US"/>
          </a:p>
        </p:txBody>
      </p:sp>
    </p:spTree>
    <p:extLst>
      <p:ext uri="{BB962C8B-B14F-4D97-AF65-F5344CB8AC3E}">
        <p14:creationId xmlns:p14="http://schemas.microsoft.com/office/powerpoint/2010/main" val="1710701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9BF5-BAAD-4DC8-BEA2-A801E775F465}"/>
              </a:ext>
            </a:extLst>
          </p:cNvPr>
          <p:cNvSpPr>
            <a:spLocks noGrp="1"/>
          </p:cNvSpPr>
          <p:nvPr>
            <p:ph type="title"/>
          </p:nvPr>
        </p:nvSpPr>
        <p:spPr/>
        <p:txBody>
          <a:bodyPr>
            <a:normAutofit/>
          </a:bodyPr>
          <a:lstStyle/>
          <a:p>
            <a:r>
              <a:rPr lang="en-US" dirty="0">
                <a:solidFill>
                  <a:schemeClr val="accent2">
                    <a:lumMod val="75000"/>
                  </a:schemeClr>
                </a:solidFill>
              </a:rPr>
              <a:t>Some examples: Compound Calendrical Types</a:t>
            </a:r>
          </a:p>
        </p:txBody>
      </p:sp>
      <p:sp>
        <p:nvSpPr>
          <p:cNvPr id="3" name="Content Placeholder 2">
            <a:extLst>
              <a:ext uri="{FF2B5EF4-FFF2-40B4-BE49-F238E27FC236}">
                <a16:creationId xmlns:a16="http://schemas.microsoft.com/office/drawing/2014/main" id="{ABBF5515-6176-4A7B-B1F9-0C16E3518057}"/>
              </a:ext>
            </a:extLst>
          </p:cNvPr>
          <p:cNvSpPr>
            <a:spLocks noGrp="1"/>
          </p:cNvSpPr>
          <p:nvPr>
            <p:ph sz="half" idx="1"/>
          </p:nvPr>
        </p:nvSpPr>
        <p:spPr>
          <a:xfrm>
            <a:off x="838199" y="1825625"/>
            <a:ext cx="6352823" cy="4351338"/>
          </a:xfrm>
        </p:spPr>
        <p:txBody>
          <a:bodyPr>
            <a:normAutofit/>
          </a:bodyPr>
          <a:lstStyle/>
          <a:p>
            <a:pPr marL="0" indent="0">
              <a:lnSpc>
                <a:spcPct val="100000"/>
              </a:lnSpc>
              <a:spcBef>
                <a:spcPts val="0"/>
              </a:spcBef>
              <a:buNone/>
            </a:pPr>
            <a:r>
              <a:rPr lang="en-US" sz="1200" b="0" dirty="0">
                <a:solidFill>
                  <a:srgbClr val="859900"/>
                </a:solidFill>
                <a:effectLst/>
                <a:latin typeface="Consolas" panose="020B0609020204030204" pitchFamily="49" charset="0"/>
              </a:rPr>
              <a:t>#include</a:t>
            </a:r>
            <a:r>
              <a:rPr lang="en-US" sz="1200" b="0" dirty="0">
                <a:solidFill>
                  <a:srgbClr val="B58900"/>
                </a:solidFill>
                <a:effectLst/>
                <a:latin typeface="Consolas" panose="020B0609020204030204" pitchFamily="49" charset="0"/>
              </a:rPr>
              <a:t> </a:t>
            </a:r>
            <a:r>
              <a:rPr lang="en-US" sz="1200" b="0" dirty="0">
                <a:solidFill>
                  <a:srgbClr val="2AA198"/>
                </a:solidFill>
                <a:effectLst/>
                <a:latin typeface="Consolas" panose="020B0609020204030204" pitchFamily="49" charset="0"/>
              </a:rPr>
              <a:t>&lt;chrono&gt;</a:t>
            </a:r>
            <a:endParaRPr lang="en-US" sz="1200" b="0" dirty="0">
              <a:solidFill>
                <a:srgbClr val="333333"/>
              </a:solidFill>
              <a:effectLst/>
              <a:latin typeface="Consolas" panose="020B0609020204030204" pitchFamily="49" charset="0"/>
            </a:endParaRPr>
          </a:p>
          <a:p>
            <a:pPr marL="0" indent="0">
              <a:lnSpc>
                <a:spcPct val="100000"/>
              </a:lnSpc>
              <a:spcBef>
                <a:spcPts val="0"/>
              </a:spcBef>
              <a:buNone/>
            </a:pPr>
            <a:r>
              <a:rPr lang="en-US" sz="1200" b="0" dirty="0">
                <a:solidFill>
                  <a:srgbClr val="859900"/>
                </a:solidFill>
                <a:effectLst/>
                <a:latin typeface="Consolas" panose="020B0609020204030204" pitchFamily="49" charset="0"/>
              </a:rPr>
              <a:t>#include</a:t>
            </a:r>
            <a:r>
              <a:rPr lang="en-US" sz="1200" b="0" dirty="0">
                <a:solidFill>
                  <a:srgbClr val="B58900"/>
                </a:solidFill>
                <a:effectLst/>
                <a:latin typeface="Consolas" panose="020B0609020204030204" pitchFamily="49" charset="0"/>
              </a:rPr>
              <a:t> </a:t>
            </a:r>
            <a:r>
              <a:rPr lang="en-US" sz="1200" b="0" dirty="0">
                <a:solidFill>
                  <a:srgbClr val="2AA198"/>
                </a:solidFill>
                <a:effectLst/>
                <a:latin typeface="Consolas" panose="020B0609020204030204" pitchFamily="49" charset="0"/>
              </a:rPr>
              <a:t>&lt;iostream&gt;</a:t>
            </a:r>
            <a:endParaRPr lang="en-US" sz="1200" b="0" dirty="0">
              <a:solidFill>
                <a:srgbClr val="333333"/>
              </a:solidFill>
              <a:effectLst/>
              <a:latin typeface="Consolas" panose="020B0609020204030204" pitchFamily="49" charset="0"/>
            </a:endParaRP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859900"/>
                </a:solidFill>
                <a:effectLst/>
                <a:latin typeface="Consolas" panose="020B0609020204030204" pitchFamily="49" charset="0"/>
              </a:rPr>
              <a:t>using</a:t>
            </a:r>
            <a:r>
              <a:rPr lang="en-US" sz="1200" b="0" dirty="0">
                <a:solidFill>
                  <a:srgbClr val="333333"/>
                </a:solidFill>
                <a:effectLst/>
                <a:latin typeface="Consolas" panose="020B0609020204030204" pitchFamily="49" charset="0"/>
              </a:rPr>
              <a:t> </a:t>
            </a:r>
            <a:r>
              <a:rPr lang="en-US" sz="1200" b="1" dirty="0">
                <a:solidFill>
                  <a:srgbClr val="073642"/>
                </a:solidFill>
                <a:effectLst/>
                <a:latin typeface="Consolas" panose="020B0609020204030204" pitchFamily="49" charset="0"/>
              </a:rPr>
              <a:t>namespace</a:t>
            </a: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std</a:t>
            </a:r>
            <a:r>
              <a:rPr lang="en-US" sz="1200" b="0" dirty="0">
                <a:solidFill>
                  <a:srgbClr val="333333"/>
                </a:solidFill>
                <a:effectLst/>
                <a:latin typeface="Consolas" panose="020B0609020204030204" pitchFamily="49" charset="0"/>
              </a:rPr>
              <a:t>::</a:t>
            </a:r>
            <a:r>
              <a:rPr lang="en-US" sz="1200" b="0" dirty="0">
                <a:solidFill>
                  <a:srgbClr val="268BD2"/>
                </a:solidFill>
                <a:effectLst/>
                <a:latin typeface="Consolas" panose="020B0609020204030204" pitchFamily="49" charset="0"/>
              </a:rPr>
              <a:t>chrono</a:t>
            </a:r>
            <a:r>
              <a:rPr lang="en-US" sz="1200" b="0" dirty="0">
                <a:solidFill>
                  <a:srgbClr val="333333"/>
                </a:solidFill>
                <a:effectLst/>
                <a:latin typeface="Consolas" panose="020B0609020204030204" pitchFamily="49" charset="0"/>
              </a:rPr>
              <a:t>;</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1" dirty="0">
                <a:solidFill>
                  <a:srgbClr val="073642"/>
                </a:solidFill>
                <a:effectLst/>
                <a:latin typeface="Consolas" panose="020B0609020204030204" pitchFamily="49" charset="0"/>
              </a:rPr>
              <a:t>int</a:t>
            </a: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main</a:t>
            </a:r>
            <a:r>
              <a:rPr lang="en-US" sz="1200" b="0" dirty="0">
                <a:solidFill>
                  <a:srgbClr val="333333"/>
                </a:solidFill>
                <a:effectLst/>
                <a:latin typeface="Consolas" panose="020B0609020204030204" pitchFamily="49" charset="0"/>
              </a:rPr>
              <a:t>() {</a:t>
            </a:r>
          </a:p>
          <a:p>
            <a:pPr marL="0" indent="0">
              <a:lnSpc>
                <a:spcPct val="100000"/>
              </a:lnSpc>
              <a:spcBef>
                <a:spcPts val="0"/>
              </a:spcBef>
              <a:buNone/>
            </a:pPr>
            <a:r>
              <a:rPr lang="en-US" sz="1200" b="0" dirty="0">
                <a:solidFill>
                  <a:srgbClr val="333333"/>
                </a:solidFill>
                <a:effectLst/>
                <a:latin typeface="Consolas" panose="020B0609020204030204" pitchFamily="49" charset="0"/>
              </a:rPr>
              <a:t>    year </a:t>
            </a:r>
            <a:r>
              <a:rPr lang="en-US" sz="1200" b="0" dirty="0" err="1">
                <a:solidFill>
                  <a:srgbClr val="333333"/>
                </a:solidFill>
                <a:effectLst/>
                <a:latin typeface="Consolas" panose="020B0609020204030204" pitchFamily="49" charset="0"/>
              </a:rPr>
              <a:t>this_year</a:t>
            </a:r>
            <a:r>
              <a:rPr lang="en-US" sz="1200" b="0" dirty="0">
                <a:solidFill>
                  <a:srgbClr val="333333"/>
                </a:solidFill>
                <a:effectLst/>
                <a:latin typeface="Consolas" panose="020B0609020204030204" pitchFamily="49" charset="0"/>
              </a:rPr>
              <a:t>{</a:t>
            </a:r>
            <a:r>
              <a:rPr lang="en-US" sz="1200" b="0" dirty="0">
                <a:solidFill>
                  <a:srgbClr val="D33682"/>
                </a:solidFill>
                <a:effectLst/>
                <a:latin typeface="Consolas" panose="020B0609020204030204" pitchFamily="49" charset="0"/>
              </a:rPr>
              <a:t>2021</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    year </a:t>
            </a:r>
            <a:r>
              <a:rPr lang="en-US" sz="1200" b="0" dirty="0" err="1">
                <a:solidFill>
                  <a:srgbClr val="333333"/>
                </a:solidFill>
                <a:effectLst/>
                <a:latin typeface="Consolas" panose="020B0609020204030204" pitchFamily="49" charset="0"/>
              </a:rPr>
              <a:t>last_year</a:t>
            </a:r>
            <a:r>
              <a:rPr lang="en-US" sz="1200" b="0" dirty="0">
                <a:solidFill>
                  <a:srgbClr val="333333"/>
                </a:solidFill>
                <a:effectLst/>
                <a:latin typeface="Consolas" panose="020B0609020204030204" pitchFamily="49" charset="0"/>
              </a:rPr>
              <a:t>{</a:t>
            </a:r>
            <a:r>
              <a:rPr lang="en-US" sz="1200" b="0" dirty="0">
                <a:solidFill>
                  <a:srgbClr val="D33682"/>
                </a:solidFill>
                <a:effectLst/>
                <a:latin typeface="Consolas" panose="020B0609020204030204" pitchFamily="49" charset="0"/>
              </a:rPr>
              <a:t>2020</a:t>
            </a:r>
            <a:r>
              <a:rPr lang="en-US" sz="1200" b="0" dirty="0">
                <a:solidFill>
                  <a:srgbClr val="333333"/>
                </a:solidFill>
                <a:effectLst/>
                <a:latin typeface="Consolas" panose="020B0609020204030204" pitchFamily="49" charset="0"/>
              </a:rPr>
              <a:t>};</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year_month_day</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this_year</a:t>
            </a:r>
            <a:r>
              <a:rPr lang="en-US" sz="1200" b="0" dirty="0">
                <a:solidFill>
                  <a:srgbClr val="333333"/>
                </a:solidFill>
                <a:effectLst/>
                <a:latin typeface="Consolas" panose="020B0609020204030204" pitchFamily="49" charset="0"/>
              </a:rPr>
              <a:t>, October, day{</a:t>
            </a:r>
            <a:r>
              <a:rPr lang="en-US" sz="1200" b="0" dirty="0">
                <a:solidFill>
                  <a:srgbClr val="D33682"/>
                </a:solidFill>
                <a:effectLst/>
                <a:latin typeface="Consolas" panose="020B0609020204030204" pitchFamily="49" charset="0"/>
              </a:rPr>
              <a:t>28</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std</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cout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\n</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month_weekday</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mwd</a:t>
            </a:r>
            <a:r>
              <a:rPr lang="en-US" sz="1200" b="0" dirty="0">
                <a:solidFill>
                  <a:srgbClr val="333333"/>
                </a:solidFill>
                <a:effectLst/>
                <a:latin typeface="Consolas" panose="020B0609020204030204" pitchFamily="49" charset="0"/>
              </a:rPr>
              <a:t>{November, </a:t>
            </a:r>
            <a:r>
              <a:rPr lang="en-US" sz="1200" b="0" dirty="0">
                <a:solidFill>
                  <a:srgbClr val="268BD2"/>
                </a:solidFill>
                <a:effectLst/>
                <a:latin typeface="Consolas" panose="020B0609020204030204" pitchFamily="49" charset="0"/>
              </a:rPr>
              <a:t>Thursday</a:t>
            </a:r>
            <a:r>
              <a:rPr lang="en-US" sz="1200" b="0" dirty="0">
                <a:solidFill>
                  <a:srgbClr val="333333"/>
                </a:solidFill>
                <a:effectLst/>
                <a:latin typeface="Consolas" panose="020B0609020204030204" pitchFamily="49" charset="0"/>
              </a:rPr>
              <a:t>[</a:t>
            </a:r>
            <a:r>
              <a:rPr lang="en-US" sz="1200" b="0" dirty="0">
                <a:solidFill>
                  <a:srgbClr val="D33682"/>
                </a:solidFill>
                <a:effectLst/>
                <a:latin typeface="Consolas" panose="020B0609020204030204" pitchFamily="49" charset="0"/>
              </a:rPr>
              <a:t>4</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std</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cout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mwd</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\n</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month_day_last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mdlast</a:t>
            </a:r>
            <a:r>
              <a:rPr lang="en-US" sz="1200" b="0" dirty="0">
                <a:solidFill>
                  <a:srgbClr val="333333"/>
                </a:solidFill>
                <a:effectLst/>
                <a:latin typeface="Consolas" panose="020B0609020204030204" pitchFamily="49" charset="0"/>
              </a:rPr>
              <a:t>{February};</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year_month_day_last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ymdlast_leap</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last_year</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mdlast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year_month_day_last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ymdlast_noleap</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this_year</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mdlast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br>
              <a:rPr lang="en-US" sz="1200" b="0" dirty="0">
                <a:solidFill>
                  <a:srgbClr val="333333"/>
                </a:solidFill>
                <a:effectLst/>
                <a:latin typeface="Consolas" panose="020B0609020204030204" pitchFamily="49" charset="0"/>
              </a:rPr>
            </a:b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std</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cout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ymdlast_leap</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\t</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268BD2"/>
                </a:solidFill>
                <a:effectLst/>
                <a:latin typeface="Consolas" panose="020B0609020204030204" pitchFamily="49" charset="0"/>
              </a:rPr>
              <a:t>ymdlast_leap</a:t>
            </a:r>
            <a:r>
              <a:rPr lang="en-US" sz="1200" b="0" dirty="0" err="1">
                <a:solidFill>
                  <a:srgbClr val="333333"/>
                </a:solidFill>
                <a:effectLst/>
                <a:latin typeface="Consolas" panose="020B0609020204030204" pitchFamily="49" charset="0"/>
              </a:rPr>
              <a:t>.</a:t>
            </a:r>
            <a:r>
              <a:rPr lang="en-US" sz="1200" b="0" dirty="0" err="1">
                <a:solidFill>
                  <a:srgbClr val="268BD2"/>
                </a:solidFill>
                <a:effectLst/>
                <a:latin typeface="Consolas" panose="020B0609020204030204" pitchFamily="49" charset="0"/>
              </a:rPr>
              <a:t>day</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\n</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    </a:t>
            </a:r>
            <a:r>
              <a:rPr lang="en-US" sz="1200" b="0" dirty="0">
                <a:solidFill>
                  <a:srgbClr val="268BD2"/>
                </a:solidFill>
                <a:effectLst/>
                <a:latin typeface="Consolas" panose="020B0609020204030204" pitchFamily="49" charset="0"/>
              </a:rPr>
              <a:t>std</a:t>
            </a:r>
            <a:r>
              <a:rPr lang="en-US" sz="1200" b="0" dirty="0">
                <a:solidFill>
                  <a:srgbClr val="333333"/>
                </a:solidFill>
                <a:effectLst/>
                <a:latin typeface="Consolas" panose="020B0609020204030204" pitchFamily="49" charset="0"/>
              </a:rPr>
              <a:t>::</a:t>
            </a:r>
            <a:r>
              <a:rPr lang="en-US" sz="1200" b="0" dirty="0" err="1">
                <a:solidFill>
                  <a:srgbClr val="333333"/>
                </a:solidFill>
                <a:effectLst/>
                <a:latin typeface="Consolas" panose="020B0609020204030204" pitchFamily="49" charset="0"/>
              </a:rPr>
              <a:t>cout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333333"/>
                </a:solidFill>
                <a:effectLst/>
                <a:latin typeface="Consolas" panose="020B0609020204030204" pitchFamily="49" charset="0"/>
              </a:rPr>
              <a:t>ymdlast_noleap</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\t</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err="1">
                <a:solidFill>
                  <a:srgbClr val="268BD2"/>
                </a:solidFill>
                <a:effectLst/>
                <a:latin typeface="Consolas" panose="020B0609020204030204" pitchFamily="49" charset="0"/>
              </a:rPr>
              <a:t>ymdlast_noleap</a:t>
            </a:r>
            <a:r>
              <a:rPr lang="en-US" sz="1200" b="0" dirty="0" err="1">
                <a:solidFill>
                  <a:srgbClr val="333333"/>
                </a:solidFill>
                <a:effectLst/>
                <a:latin typeface="Consolas" panose="020B0609020204030204" pitchFamily="49" charset="0"/>
              </a:rPr>
              <a:t>.</a:t>
            </a:r>
            <a:r>
              <a:rPr lang="en-US" sz="1200" b="0" dirty="0" err="1">
                <a:solidFill>
                  <a:srgbClr val="268BD2"/>
                </a:solidFill>
                <a:effectLst/>
                <a:latin typeface="Consolas" panose="020B0609020204030204" pitchFamily="49" charset="0"/>
              </a:rPr>
              <a:t>day</a:t>
            </a:r>
            <a:r>
              <a:rPr lang="en-US" sz="1200" b="0" dirty="0">
                <a:solidFill>
                  <a:srgbClr val="333333"/>
                </a:solidFill>
                <a:effectLst/>
                <a:latin typeface="Consolas" panose="020B0609020204030204" pitchFamily="49" charset="0"/>
              </a:rPr>
              <a:t>() </a:t>
            </a:r>
            <a:r>
              <a:rPr lang="en-US" sz="1200" b="0" dirty="0">
                <a:solidFill>
                  <a:srgbClr val="859900"/>
                </a:solidFill>
                <a:effectLst/>
                <a:latin typeface="Consolas" panose="020B0609020204030204" pitchFamily="49" charset="0"/>
              </a:rPr>
              <a:t>&lt;&lt;</a:t>
            </a:r>
            <a:r>
              <a:rPr lang="en-US" sz="1200" b="0" dirty="0">
                <a:solidFill>
                  <a:srgbClr val="333333"/>
                </a:solidFill>
                <a:effectLst/>
                <a:latin typeface="Consolas" panose="020B0609020204030204" pitchFamily="49" charset="0"/>
              </a:rPr>
              <a:t> </a:t>
            </a:r>
            <a:r>
              <a:rPr lang="en-US" sz="1200" b="0" dirty="0">
                <a:solidFill>
                  <a:srgbClr val="2AA198"/>
                </a:solidFill>
                <a:effectLst/>
                <a:latin typeface="Consolas" panose="020B0609020204030204" pitchFamily="49" charset="0"/>
              </a:rPr>
              <a:t>"</a:t>
            </a:r>
            <a:r>
              <a:rPr lang="en-US" sz="1200" b="0" dirty="0">
                <a:solidFill>
                  <a:srgbClr val="CB4B16"/>
                </a:solidFill>
                <a:effectLst/>
                <a:latin typeface="Consolas" panose="020B0609020204030204" pitchFamily="49" charset="0"/>
              </a:rPr>
              <a:t>\n</a:t>
            </a:r>
            <a:r>
              <a:rPr lang="en-US" sz="1200" b="0" dirty="0">
                <a:solidFill>
                  <a:srgbClr val="2AA198"/>
                </a:solidFill>
                <a:effectLst/>
                <a:latin typeface="Consolas" panose="020B0609020204030204" pitchFamily="49" charset="0"/>
              </a:rPr>
              <a:t>"</a:t>
            </a:r>
            <a:r>
              <a:rPr lang="en-US" sz="1200" b="0" dirty="0">
                <a:solidFill>
                  <a:srgbClr val="333333"/>
                </a:solidFill>
                <a:effectLst/>
                <a:latin typeface="Consolas" panose="020B0609020204030204" pitchFamily="49" charset="0"/>
              </a:rPr>
              <a:t>;</a:t>
            </a:r>
          </a:p>
          <a:p>
            <a:pPr marL="0" indent="0">
              <a:lnSpc>
                <a:spcPct val="100000"/>
              </a:lnSpc>
              <a:spcBef>
                <a:spcPts val="0"/>
              </a:spcBef>
              <a:buNone/>
            </a:pPr>
            <a:r>
              <a:rPr lang="en-US" sz="1200" b="0" dirty="0">
                <a:solidFill>
                  <a:srgbClr val="333333"/>
                </a:solidFill>
                <a:effectLst/>
                <a:latin typeface="Consolas" panose="020B0609020204030204" pitchFamily="49" charset="0"/>
              </a:rPr>
              <a:t>}</a:t>
            </a:r>
          </a:p>
        </p:txBody>
      </p:sp>
      <p:sp>
        <p:nvSpPr>
          <p:cNvPr id="4" name="Content Placeholder 3">
            <a:extLst>
              <a:ext uri="{FF2B5EF4-FFF2-40B4-BE49-F238E27FC236}">
                <a16:creationId xmlns:a16="http://schemas.microsoft.com/office/drawing/2014/main" id="{9A02D811-1F11-4A40-929D-834B1BBD30B8}"/>
              </a:ext>
            </a:extLst>
          </p:cNvPr>
          <p:cNvSpPr>
            <a:spLocks noGrp="1"/>
          </p:cNvSpPr>
          <p:nvPr>
            <p:ph sz="half" idx="2"/>
          </p:nvPr>
        </p:nvSpPr>
        <p:spPr>
          <a:xfrm>
            <a:off x="7874000" y="1825625"/>
            <a:ext cx="3767666" cy="4351338"/>
          </a:xfrm>
        </p:spPr>
        <p:txBody>
          <a:bodyPr>
            <a:normAutofit/>
          </a:bodyPr>
          <a:lstStyle/>
          <a:p>
            <a:pPr marL="0" indent="0">
              <a:buNone/>
            </a:pPr>
            <a:r>
              <a:rPr lang="en-US" sz="2800" u="sng" dirty="0">
                <a:latin typeface="+mj-lt"/>
              </a:rPr>
              <a:t>Output</a:t>
            </a:r>
            <a:r>
              <a:rPr lang="en-US" sz="2800" dirty="0">
                <a:latin typeface="+mj-lt"/>
              </a:rPr>
              <a:t>: </a:t>
            </a:r>
          </a:p>
          <a:p>
            <a:pPr marL="0" indent="0">
              <a:buNone/>
            </a:pPr>
            <a:endParaRPr lang="en-US" sz="2400" dirty="0">
              <a:latin typeface="Consolas" panose="020B0609020204030204" pitchFamily="49" charset="0"/>
            </a:endParaRPr>
          </a:p>
          <a:p>
            <a:pPr marL="0" indent="0">
              <a:buNone/>
            </a:pPr>
            <a:endParaRPr lang="en-US" sz="800" dirty="0">
              <a:latin typeface="Consolas" panose="020B0609020204030204" pitchFamily="49" charset="0"/>
            </a:endParaRPr>
          </a:p>
          <a:p>
            <a:pPr marL="0" indent="0">
              <a:buNone/>
            </a:pPr>
            <a:endParaRPr lang="en-US" sz="3200" dirty="0">
              <a:latin typeface="Consolas" panose="020B0609020204030204" pitchFamily="49" charset="0"/>
            </a:endParaRPr>
          </a:p>
          <a:p>
            <a:pPr marL="0" indent="0">
              <a:buNone/>
            </a:pPr>
            <a:r>
              <a:rPr lang="en-US" sz="2000" dirty="0">
                <a:latin typeface="Consolas" panose="020B0609020204030204" pitchFamily="49" charset="0"/>
              </a:rPr>
              <a:t>2021-10-28</a:t>
            </a:r>
          </a:p>
          <a:p>
            <a:pPr marL="0" indent="0">
              <a:buNone/>
            </a:pPr>
            <a:endParaRPr lang="en-US" sz="300" dirty="0">
              <a:latin typeface="Consolas" panose="020B0609020204030204" pitchFamily="49" charset="0"/>
            </a:endParaRPr>
          </a:p>
          <a:p>
            <a:pPr marL="0" indent="0">
              <a:buNone/>
            </a:pPr>
            <a:r>
              <a:rPr lang="en-US" sz="2000" dirty="0">
                <a:latin typeface="Consolas" panose="020B0609020204030204" pitchFamily="49" charset="0"/>
              </a:rPr>
              <a:t>Nov/Thu[4]</a:t>
            </a:r>
          </a:p>
          <a:p>
            <a:pPr marL="0" indent="0">
              <a:buNone/>
            </a:pPr>
            <a:endParaRPr lang="en-US" sz="700" dirty="0">
              <a:latin typeface="Consolas" panose="020B0609020204030204" pitchFamily="49" charset="0"/>
            </a:endParaRPr>
          </a:p>
          <a:p>
            <a:pPr marL="0" indent="0">
              <a:buNone/>
            </a:pPr>
            <a:endParaRPr lang="en-US" sz="900" dirty="0">
              <a:latin typeface="Consolas" panose="020B0609020204030204" pitchFamily="49" charset="0"/>
            </a:endParaRPr>
          </a:p>
          <a:p>
            <a:pPr marL="0" indent="0">
              <a:buNone/>
            </a:pPr>
            <a:endParaRPr lang="en-US" sz="600" dirty="0">
              <a:latin typeface="Consolas" panose="020B0609020204030204" pitchFamily="49" charset="0"/>
            </a:endParaRPr>
          </a:p>
          <a:p>
            <a:pPr marL="0" indent="0">
              <a:buNone/>
            </a:pPr>
            <a:r>
              <a:rPr lang="en-US" sz="2000" dirty="0">
                <a:latin typeface="Consolas" panose="020B0609020204030204" pitchFamily="49" charset="0"/>
              </a:rPr>
              <a:t>2020/Feb/last		29</a:t>
            </a:r>
          </a:p>
          <a:p>
            <a:pPr marL="0" indent="0">
              <a:buNone/>
            </a:pPr>
            <a:r>
              <a:rPr lang="en-US" sz="2000" dirty="0">
                <a:latin typeface="Consolas" panose="020B0609020204030204" pitchFamily="49" charset="0"/>
              </a:rPr>
              <a:t>2021/Feb/last		28</a:t>
            </a:r>
          </a:p>
        </p:txBody>
      </p:sp>
      <p:cxnSp>
        <p:nvCxnSpPr>
          <p:cNvPr id="9" name="Straight Arrow Connector 8">
            <a:extLst>
              <a:ext uri="{FF2B5EF4-FFF2-40B4-BE49-F238E27FC236}">
                <a16:creationId xmlns:a16="http://schemas.microsoft.com/office/drawing/2014/main" id="{0C0540F5-C246-4717-8938-09B57CC568CD}"/>
              </a:ext>
            </a:extLst>
          </p:cNvPr>
          <p:cNvCxnSpPr>
            <a:cxnSpLocks/>
          </p:cNvCxnSpPr>
          <p:nvPr/>
        </p:nvCxnSpPr>
        <p:spPr>
          <a:xfrm flipH="1">
            <a:off x="3364090" y="4346222"/>
            <a:ext cx="4509910"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4BF0F51-75A9-4C7D-B737-E241B9A359F2}"/>
              </a:ext>
            </a:extLst>
          </p:cNvPr>
          <p:cNvCxnSpPr>
            <a:cxnSpLocks/>
          </p:cNvCxnSpPr>
          <p:nvPr/>
        </p:nvCxnSpPr>
        <p:spPr>
          <a:xfrm flipH="1">
            <a:off x="6689374" y="5445666"/>
            <a:ext cx="1246715" cy="181844"/>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2CDA883-1126-45CE-B447-47D354EEC886}"/>
              </a:ext>
            </a:extLst>
          </p:cNvPr>
          <p:cNvCxnSpPr>
            <a:cxnSpLocks/>
          </p:cNvCxnSpPr>
          <p:nvPr/>
        </p:nvCxnSpPr>
        <p:spPr>
          <a:xfrm flipH="1">
            <a:off x="7023806" y="5811314"/>
            <a:ext cx="912283" cy="1"/>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Slide Number Placeholder 23">
            <a:extLst>
              <a:ext uri="{FF2B5EF4-FFF2-40B4-BE49-F238E27FC236}">
                <a16:creationId xmlns:a16="http://schemas.microsoft.com/office/drawing/2014/main" id="{3A284DC8-B9B4-437B-92EE-5A55637EDC7A}"/>
              </a:ext>
            </a:extLst>
          </p:cNvPr>
          <p:cNvSpPr>
            <a:spLocks noGrp="1"/>
          </p:cNvSpPr>
          <p:nvPr>
            <p:ph type="sldNum" sz="quarter" idx="12"/>
          </p:nvPr>
        </p:nvSpPr>
        <p:spPr/>
        <p:txBody>
          <a:bodyPr/>
          <a:lstStyle/>
          <a:p>
            <a:fld id="{48F63A3B-78C7-47BE-AE5E-E10140E04643}" type="slidenum">
              <a:rPr lang="en-US" smtClean="0"/>
              <a:t>13</a:t>
            </a:fld>
            <a:endParaRPr lang="en-US"/>
          </a:p>
        </p:txBody>
      </p:sp>
      <p:cxnSp>
        <p:nvCxnSpPr>
          <p:cNvPr id="10" name="Straight Arrow Connector 9">
            <a:extLst>
              <a:ext uri="{FF2B5EF4-FFF2-40B4-BE49-F238E27FC236}">
                <a16:creationId xmlns:a16="http://schemas.microsoft.com/office/drawing/2014/main" id="{A3828CC1-4D87-4FC4-A13A-B6F5E46DF596}"/>
              </a:ext>
            </a:extLst>
          </p:cNvPr>
          <p:cNvCxnSpPr>
            <a:cxnSpLocks/>
          </p:cNvCxnSpPr>
          <p:nvPr/>
        </p:nvCxnSpPr>
        <p:spPr>
          <a:xfrm flipH="1">
            <a:off x="3364090" y="3798713"/>
            <a:ext cx="4509910"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2569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9BF5-BAAD-4DC8-BEA2-A801E775F465}"/>
              </a:ext>
            </a:extLst>
          </p:cNvPr>
          <p:cNvSpPr>
            <a:spLocks noGrp="1"/>
          </p:cNvSpPr>
          <p:nvPr>
            <p:ph type="title"/>
          </p:nvPr>
        </p:nvSpPr>
        <p:spPr/>
        <p:txBody>
          <a:bodyPr>
            <a:normAutofit/>
          </a:bodyPr>
          <a:lstStyle/>
          <a:p>
            <a:r>
              <a:rPr lang="en-US" sz="3600" dirty="0">
                <a:solidFill>
                  <a:schemeClr val="accent2">
                    <a:lumMod val="75000"/>
                  </a:schemeClr>
                </a:solidFill>
              </a:rPr>
              <a:t>Some examples: </a:t>
            </a:r>
            <a:r>
              <a:rPr lang="en-US" sz="3600" dirty="0">
                <a:solidFill>
                  <a:schemeClr val="accent2">
                    <a:lumMod val="75000"/>
                  </a:schemeClr>
                </a:solidFill>
                <a:latin typeface="Consolas" panose="020B0609020204030204" pitchFamily="49" charset="0"/>
              </a:rPr>
              <a:t>operator/</a:t>
            </a:r>
            <a:r>
              <a:rPr lang="en-US" sz="3600" dirty="0">
                <a:solidFill>
                  <a:schemeClr val="accent2">
                    <a:lumMod val="75000"/>
                  </a:schemeClr>
                </a:solidFill>
              </a:rPr>
              <a:t> with new chrono literals</a:t>
            </a:r>
          </a:p>
        </p:txBody>
      </p:sp>
      <p:sp>
        <p:nvSpPr>
          <p:cNvPr id="3" name="Content Placeholder 2">
            <a:extLst>
              <a:ext uri="{FF2B5EF4-FFF2-40B4-BE49-F238E27FC236}">
                <a16:creationId xmlns:a16="http://schemas.microsoft.com/office/drawing/2014/main" id="{ABBF5515-6176-4A7B-B1F9-0C16E3518057}"/>
              </a:ext>
            </a:extLst>
          </p:cNvPr>
          <p:cNvSpPr>
            <a:spLocks noGrp="1"/>
          </p:cNvSpPr>
          <p:nvPr>
            <p:ph sz="half" idx="1"/>
          </p:nvPr>
        </p:nvSpPr>
        <p:spPr>
          <a:xfrm>
            <a:off x="838200" y="1825625"/>
            <a:ext cx="6166556" cy="4351338"/>
          </a:xfrm>
        </p:spPr>
        <p:txBody>
          <a:bodyPr>
            <a:noAutofit/>
          </a:bodyPr>
          <a:lstStyle/>
          <a:p>
            <a:pPr marL="0" indent="0">
              <a:lnSpc>
                <a:spcPct val="120000"/>
              </a:lnSpc>
              <a:spcBef>
                <a:spcPts val="0"/>
              </a:spcBef>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&lt;chrono&gt;</a:t>
            </a:r>
            <a:endParaRPr lang="en-US" sz="1400" b="0" dirty="0">
              <a:solidFill>
                <a:srgbClr val="333333"/>
              </a:solidFill>
              <a:effectLst/>
              <a:latin typeface="Consolas" panose="020B0609020204030204" pitchFamily="49" charset="0"/>
            </a:endParaRPr>
          </a:p>
          <a:p>
            <a:pPr marL="0" indent="0">
              <a:lnSpc>
                <a:spcPct val="120000"/>
              </a:lnSpc>
              <a:spcBef>
                <a:spcPts val="0"/>
              </a:spcBef>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&lt;iostream&gt;</a:t>
            </a:r>
            <a:endParaRPr lang="en-US" sz="1400" b="0" dirty="0">
              <a:solidFill>
                <a:srgbClr val="333333"/>
              </a:solidFill>
              <a:effectLst/>
              <a:latin typeface="Consolas" panose="020B0609020204030204" pitchFamily="49" charset="0"/>
            </a:endParaRPr>
          </a:p>
          <a:p>
            <a:pPr marL="0" indent="0">
              <a:lnSpc>
                <a:spcPct val="120000"/>
              </a:lnSpc>
              <a:spcBef>
                <a:spcPts val="0"/>
              </a:spcBef>
              <a:buNone/>
            </a:pPr>
            <a:br>
              <a:rPr lang="en-US" sz="1400" b="0" dirty="0">
                <a:solidFill>
                  <a:srgbClr val="333333"/>
                </a:solidFill>
                <a:effectLst/>
                <a:latin typeface="Consolas" panose="020B0609020204030204" pitchFamily="49" charset="0"/>
              </a:rPr>
            </a:br>
            <a:r>
              <a:rPr lang="en-US" sz="1400" b="0" dirty="0">
                <a:solidFill>
                  <a:srgbClr val="859900"/>
                </a:solidFill>
                <a:effectLst/>
                <a:latin typeface="Consolas" panose="020B0609020204030204" pitchFamily="49" charset="0"/>
              </a:rPr>
              <a:t>using</a:t>
            </a: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namespace</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a:solidFill>
                  <a:srgbClr val="268BD2"/>
                </a:solidFill>
                <a:effectLst/>
                <a:latin typeface="Consolas" panose="020B0609020204030204" pitchFamily="49" charset="0"/>
              </a:rPr>
              <a:t>chrono</a:t>
            </a:r>
            <a:r>
              <a:rPr lang="en-US" sz="1400" b="0" dirty="0">
                <a:solidFill>
                  <a:srgbClr val="333333"/>
                </a:solidFill>
                <a:effectLst/>
                <a:latin typeface="Consolas" panose="020B0609020204030204" pitchFamily="49" charset="0"/>
              </a:rPr>
              <a:t>;</a:t>
            </a:r>
          </a:p>
          <a:p>
            <a:pPr marL="0" indent="0">
              <a:lnSpc>
                <a:spcPct val="120000"/>
              </a:lnSpc>
              <a:spcBef>
                <a:spcPts val="0"/>
              </a:spcBef>
              <a:buNone/>
            </a:pPr>
            <a:br>
              <a:rPr lang="en-US" sz="1400" b="0" dirty="0">
                <a:solidFill>
                  <a:srgbClr val="333333"/>
                </a:solidFill>
                <a:effectLst/>
                <a:latin typeface="Consolas" panose="020B0609020204030204" pitchFamily="49" charset="0"/>
              </a:rPr>
            </a:br>
            <a:r>
              <a:rPr lang="en-US" sz="1400" b="1" dirty="0">
                <a:solidFill>
                  <a:srgbClr val="073642"/>
                </a:solidFill>
                <a:effectLst/>
                <a:latin typeface="Consolas" panose="020B0609020204030204" pitchFamily="49" charset="0"/>
              </a:rPr>
              <a:t>int</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main</a:t>
            </a:r>
            <a:r>
              <a:rPr lang="en-US" sz="1400" b="0" dirty="0">
                <a:solidFill>
                  <a:srgbClr val="333333"/>
                </a:solidFill>
                <a:effectLst/>
                <a:latin typeface="Consolas" panose="020B0609020204030204" pitchFamily="49" charset="0"/>
              </a:rPr>
              <a:t>() {</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year_month_day</a:t>
            </a:r>
            <a:r>
              <a:rPr lang="en-US" sz="1400" b="0" dirty="0">
                <a:solidFill>
                  <a:srgbClr val="333333"/>
                </a:solidFill>
                <a:effectLst/>
                <a:latin typeface="Consolas" panose="020B0609020204030204" pitchFamily="49" charset="0"/>
              </a:rPr>
              <a:t> ymd1{October</a:t>
            </a:r>
            <a:r>
              <a:rPr lang="en-US" sz="1400" b="0" dirty="0">
                <a:solidFill>
                  <a:srgbClr val="859900"/>
                </a:solidFill>
                <a:effectLst/>
                <a:latin typeface="Consolas" panose="020B0609020204030204" pitchFamily="49" charset="0"/>
              </a:rPr>
              <a:t>/</a:t>
            </a:r>
            <a:r>
              <a:rPr lang="en-US" sz="1400" b="0" dirty="0">
                <a:solidFill>
                  <a:srgbClr val="D33682"/>
                </a:solidFill>
                <a:effectLst/>
                <a:latin typeface="Consolas" panose="020B0609020204030204" pitchFamily="49" charset="0"/>
              </a:rPr>
              <a:t>28</a:t>
            </a:r>
            <a:r>
              <a:rPr lang="en-US" sz="1400" b="0" dirty="0">
                <a:solidFill>
                  <a:srgbClr val="859900"/>
                </a:solidFill>
                <a:effectLst/>
                <a:latin typeface="Consolas" panose="020B0609020204030204" pitchFamily="49" charset="0"/>
              </a:rPr>
              <a:t>d/</a:t>
            </a:r>
            <a:r>
              <a:rPr lang="en-US" sz="1400" b="0" dirty="0">
                <a:solidFill>
                  <a:srgbClr val="D33682"/>
                </a:solidFill>
                <a:effectLst/>
                <a:latin typeface="Consolas" panose="020B0609020204030204" pitchFamily="49" charset="0"/>
              </a:rPr>
              <a:t>2021</a:t>
            </a:r>
            <a:r>
              <a:rPr lang="en-US" sz="1400" b="0" dirty="0">
                <a:solidFill>
                  <a:srgbClr val="859900"/>
                </a:solidFill>
                <a:effectLst/>
                <a:latin typeface="Consolas" panose="020B0609020204030204" pitchFamily="49" charset="0"/>
              </a:rPr>
              <a:t>y</a:t>
            </a:r>
            <a:r>
              <a:rPr lang="en-US" sz="1400" b="0" dirty="0">
                <a:solidFill>
                  <a:srgbClr val="333333"/>
                </a:solidFill>
                <a:effectLst/>
                <a:latin typeface="Consolas" panose="020B0609020204030204" pitchFamily="49" charset="0"/>
              </a:rPr>
              <a:t>};</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year_month_day</a:t>
            </a:r>
            <a:r>
              <a:rPr lang="en-US" sz="1400" b="0" dirty="0">
                <a:solidFill>
                  <a:srgbClr val="333333"/>
                </a:solidFill>
                <a:effectLst/>
                <a:latin typeface="Consolas" panose="020B0609020204030204" pitchFamily="49" charset="0"/>
              </a:rPr>
              <a:t> ymd2{</a:t>
            </a:r>
            <a:r>
              <a:rPr lang="en-US" sz="1400" b="0" dirty="0">
                <a:solidFill>
                  <a:srgbClr val="D33682"/>
                </a:solidFill>
                <a:effectLst/>
                <a:latin typeface="Consolas" panose="020B0609020204030204" pitchFamily="49" charset="0"/>
              </a:rPr>
              <a:t>2021</a:t>
            </a:r>
            <a:r>
              <a:rPr lang="en-US" sz="1400" b="0" dirty="0">
                <a:solidFill>
                  <a:srgbClr val="859900"/>
                </a:solidFill>
                <a:effectLst/>
                <a:latin typeface="Consolas" panose="020B0609020204030204" pitchFamily="49" charset="0"/>
              </a:rPr>
              <a:t>y/</a:t>
            </a:r>
            <a:r>
              <a:rPr lang="en-US" sz="1400" b="0" dirty="0">
                <a:solidFill>
                  <a:srgbClr val="333333"/>
                </a:solidFill>
                <a:effectLst/>
                <a:latin typeface="Consolas" panose="020B0609020204030204" pitchFamily="49" charset="0"/>
              </a:rPr>
              <a:t>October</a:t>
            </a:r>
            <a:r>
              <a:rPr lang="en-US" sz="1400" b="0" dirty="0">
                <a:solidFill>
                  <a:srgbClr val="859900"/>
                </a:solidFill>
                <a:effectLst/>
                <a:latin typeface="Consolas" panose="020B0609020204030204" pitchFamily="49" charset="0"/>
              </a:rPr>
              <a:t>/</a:t>
            </a:r>
            <a:r>
              <a:rPr lang="en-US" sz="1400" b="0" dirty="0">
                <a:solidFill>
                  <a:srgbClr val="D33682"/>
                </a:solidFill>
                <a:effectLst/>
                <a:latin typeface="Consolas" panose="020B0609020204030204" pitchFamily="49" charset="0"/>
              </a:rPr>
              <a:t>28</a:t>
            </a:r>
            <a:r>
              <a:rPr lang="en-US" sz="1400" b="0" dirty="0">
                <a:solidFill>
                  <a:srgbClr val="859900"/>
                </a:solidFill>
                <a:effectLst/>
                <a:latin typeface="Consolas" panose="020B0609020204030204" pitchFamily="49" charset="0"/>
              </a:rPr>
              <a:t>d</a:t>
            </a:r>
            <a:r>
              <a:rPr lang="en-US" sz="1400" b="0" dirty="0">
                <a:solidFill>
                  <a:srgbClr val="333333"/>
                </a:solidFill>
                <a:effectLst/>
                <a:latin typeface="Consolas" panose="020B0609020204030204" pitchFamily="49" charset="0"/>
              </a:rPr>
              <a:t>};</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ymd1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\t</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ymd2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p>
          <a:p>
            <a:pPr marL="0" indent="0">
              <a:lnSpc>
                <a:spcPct val="120000"/>
              </a:lnSpc>
              <a:spcBef>
                <a:spcPts val="0"/>
              </a:spcBef>
              <a:buNone/>
            </a:pPr>
            <a:br>
              <a:rPr lang="en-US" sz="1400" b="0" dirty="0">
                <a:solidFill>
                  <a:srgbClr val="333333"/>
                </a:solidFill>
                <a:effectLst/>
                <a:latin typeface="Consolas" panose="020B0609020204030204" pitchFamily="49" charset="0"/>
              </a:rPr>
            </a:b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year_month_day_last</a:t>
            </a:r>
            <a:r>
              <a:rPr lang="en-US" sz="1400" b="0" dirty="0">
                <a:solidFill>
                  <a:srgbClr val="333333"/>
                </a:solidFill>
                <a:effectLst/>
                <a:latin typeface="Consolas" panose="020B0609020204030204" pitchFamily="49" charset="0"/>
              </a:rPr>
              <a:t> </a:t>
            </a:r>
          </a:p>
          <a:p>
            <a:pPr marL="0" indent="0">
              <a:lnSpc>
                <a:spcPct val="120000"/>
              </a:lnSpc>
              <a:spcBef>
                <a:spcPts val="0"/>
              </a:spcBef>
              <a:buNone/>
            </a:pPr>
            <a:r>
              <a:rPr lang="en-US" sz="1400" dirty="0">
                <a:solidFill>
                  <a:srgbClr val="333333"/>
                </a:solidFill>
                <a:latin typeface="Consolas" panose="020B0609020204030204" pitchFamily="49" charset="0"/>
              </a:rPr>
              <a:t>	</a:t>
            </a:r>
            <a:r>
              <a:rPr lang="en-US" sz="1400" b="0" dirty="0" err="1">
                <a:solidFill>
                  <a:srgbClr val="333333"/>
                </a:solidFill>
                <a:effectLst/>
                <a:latin typeface="Consolas" panose="020B0609020204030204" pitchFamily="49" charset="0"/>
              </a:rPr>
              <a:t>ymdlast</a:t>
            </a:r>
            <a:r>
              <a:rPr lang="en-US" sz="1400" b="0" dirty="0">
                <a:solidFill>
                  <a:srgbClr val="333333"/>
                </a:solidFill>
                <a:effectLst/>
                <a:latin typeface="Consolas" panose="020B0609020204030204" pitchFamily="49" charset="0"/>
              </a:rPr>
              <a:t>{</a:t>
            </a:r>
            <a:r>
              <a:rPr lang="en-US" sz="1400" b="0" dirty="0">
                <a:solidFill>
                  <a:srgbClr val="D33682"/>
                </a:solidFill>
                <a:effectLst/>
                <a:latin typeface="Consolas" panose="020B0609020204030204" pitchFamily="49" charset="0"/>
              </a:rPr>
              <a:t>2021</a:t>
            </a:r>
            <a:r>
              <a:rPr lang="en-US" sz="1400" b="0" dirty="0">
                <a:solidFill>
                  <a:srgbClr val="859900"/>
                </a:solidFill>
                <a:effectLst/>
                <a:latin typeface="Consolas" panose="020B0609020204030204" pitchFamily="49" charset="0"/>
              </a:rPr>
              <a:t>y/</a:t>
            </a:r>
            <a:r>
              <a:rPr lang="en-US" sz="1400" b="0" dirty="0">
                <a:solidFill>
                  <a:srgbClr val="333333"/>
                </a:solidFill>
                <a:effectLst/>
                <a:latin typeface="Consolas" panose="020B0609020204030204" pitchFamily="49" charset="0"/>
              </a:rPr>
              <a:t>(October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months{</a:t>
            </a:r>
            <a:r>
              <a:rPr lang="en-US" sz="1400" b="0" dirty="0">
                <a:solidFill>
                  <a:srgbClr val="D33682"/>
                </a:solidFill>
                <a:effectLst/>
                <a:latin typeface="Consolas" panose="020B0609020204030204" pitchFamily="49" charset="0"/>
              </a:rPr>
              <a:t>1</a:t>
            </a:r>
            <a:r>
              <a:rPr lang="en-US" sz="1400" b="0" dirty="0">
                <a:solidFill>
                  <a:srgbClr val="333333"/>
                </a:solidFill>
                <a:effectLst/>
                <a:latin typeface="Consolas" panose="020B0609020204030204" pitchFamily="49" charset="0"/>
              </a:rPr>
              <a:t>})</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last};</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ymdlast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br>
              <a:rPr lang="en-US" sz="1400" b="0" dirty="0">
                <a:solidFill>
                  <a:srgbClr val="333333"/>
                </a:solidFill>
                <a:effectLst/>
                <a:latin typeface="Consolas" panose="020B0609020204030204" pitchFamily="49" charset="0"/>
              </a:rPr>
            </a:b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month_day</a:t>
            </a:r>
            <a:r>
              <a:rPr lang="en-US" sz="1400" b="0" dirty="0">
                <a:solidFill>
                  <a:srgbClr val="333333"/>
                </a:solidFill>
                <a:effectLst/>
                <a:latin typeface="Consolas" panose="020B0609020204030204" pitchFamily="49" charset="0"/>
              </a:rPr>
              <a:t> md{October</a:t>
            </a:r>
            <a:r>
              <a:rPr lang="en-US" sz="1400" b="0" dirty="0">
                <a:solidFill>
                  <a:srgbClr val="859900"/>
                </a:solidFill>
                <a:effectLst/>
                <a:latin typeface="Consolas" panose="020B0609020204030204" pitchFamily="49" charset="0"/>
              </a:rPr>
              <a:t>/</a:t>
            </a:r>
            <a:r>
              <a:rPr lang="en-US" sz="1400" b="0" dirty="0">
                <a:solidFill>
                  <a:srgbClr val="D33682"/>
                </a:solidFill>
                <a:effectLst/>
                <a:latin typeface="Consolas" panose="020B0609020204030204" pitchFamily="49" charset="0"/>
              </a:rPr>
              <a:t>28</a:t>
            </a:r>
            <a:r>
              <a:rPr lang="en-US" sz="1400" b="0" dirty="0">
                <a:solidFill>
                  <a:srgbClr val="333333"/>
                </a:solidFill>
                <a:effectLst/>
                <a:latin typeface="Consolas" panose="020B0609020204030204" pitchFamily="49" charset="0"/>
              </a:rPr>
              <a:t>};</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md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br>
              <a:rPr lang="en-US" sz="1400" b="0" dirty="0">
                <a:solidFill>
                  <a:srgbClr val="333333"/>
                </a:solidFill>
                <a:effectLst/>
                <a:latin typeface="Consolas" panose="020B0609020204030204" pitchFamily="49" charset="0"/>
              </a:rPr>
            </a:b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month_weekday</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mwd</a:t>
            </a:r>
            <a:r>
              <a:rPr lang="en-US" sz="1400" b="0" dirty="0">
                <a:solidFill>
                  <a:srgbClr val="333333"/>
                </a:solidFill>
                <a:effectLst/>
                <a:latin typeface="Consolas" panose="020B0609020204030204" pitchFamily="49" charset="0"/>
              </a:rPr>
              <a:t>{March</a:t>
            </a:r>
            <a:r>
              <a:rPr lang="en-US" sz="1400" b="0" dirty="0">
                <a:solidFill>
                  <a:srgbClr val="859900"/>
                </a:solidFill>
                <a:effectLst/>
                <a:latin typeface="Consolas" panose="020B0609020204030204" pitchFamily="49" charset="0"/>
              </a:rPr>
              <a:t>/</a:t>
            </a:r>
            <a:r>
              <a:rPr lang="en-US" sz="1400" b="0" dirty="0">
                <a:solidFill>
                  <a:srgbClr val="268BD2"/>
                </a:solidFill>
                <a:effectLst/>
                <a:latin typeface="Consolas" panose="020B0609020204030204" pitchFamily="49" charset="0"/>
              </a:rPr>
              <a:t>Wednesday</a:t>
            </a:r>
            <a:r>
              <a:rPr lang="en-US" sz="1400" b="0" dirty="0">
                <a:solidFill>
                  <a:srgbClr val="333333"/>
                </a:solidFill>
                <a:effectLst/>
                <a:latin typeface="Consolas" panose="020B0609020204030204" pitchFamily="49" charset="0"/>
              </a:rPr>
              <a:t>[2]};</a:t>
            </a:r>
          </a:p>
          <a:p>
            <a:pPr marL="0" indent="0">
              <a:lnSpc>
                <a:spcPct val="12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mwd</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p>
          <a:p>
            <a:pPr marL="0" indent="0">
              <a:lnSpc>
                <a:spcPct val="120000"/>
              </a:lnSpc>
              <a:spcBef>
                <a:spcPts val="0"/>
              </a:spcBef>
              <a:buNone/>
            </a:pPr>
            <a:r>
              <a:rPr lang="en-US" sz="1400" b="0" dirty="0">
                <a:solidFill>
                  <a:srgbClr val="333333"/>
                </a:solidFill>
                <a:effectLst/>
                <a:latin typeface="Consolas" panose="020B0609020204030204" pitchFamily="49" charset="0"/>
              </a:rPr>
              <a:t>}</a:t>
            </a:r>
          </a:p>
        </p:txBody>
      </p:sp>
      <p:sp>
        <p:nvSpPr>
          <p:cNvPr id="4" name="Content Placeholder 3">
            <a:extLst>
              <a:ext uri="{FF2B5EF4-FFF2-40B4-BE49-F238E27FC236}">
                <a16:creationId xmlns:a16="http://schemas.microsoft.com/office/drawing/2014/main" id="{9A02D811-1F11-4A40-929D-834B1BBD30B8}"/>
              </a:ext>
            </a:extLst>
          </p:cNvPr>
          <p:cNvSpPr>
            <a:spLocks noGrp="1"/>
          </p:cNvSpPr>
          <p:nvPr>
            <p:ph sz="half" idx="2"/>
          </p:nvPr>
        </p:nvSpPr>
        <p:spPr>
          <a:xfrm>
            <a:off x="6835422" y="1825624"/>
            <a:ext cx="4518378" cy="4895851"/>
          </a:xfrm>
        </p:spPr>
        <p:txBody>
          <a:bodyPr>
            <a:normAutofit fontScale="62500" lnSpcReduction="20000"/>
          </a:bodyPr>
          <a:lstStyle/>
          <a:p>
            <a:pPr marL="0" indent="0">
              <a:buNone/>
            </a:pPr>
            <a:r>
              <a:rPr lang="en-US" sz="5900" u="sng" dirty="0">
                <a:latin typeface="+mj-lt"/>
              </a:rPr>
              <a:t>Output</a:t>
            </a:r>
            <a:r>
              <a:rPr lang="en-US" sz="5900" dirty="0">
                <a:latin typeface="+mj-lt"/>
              </a:rPr>
              <a:t>: </a:t>
            </a:r>
          </a:p>
          <a:p>
            <a:pPr marL="0" indent="0">
              <a:spcBef>
                <a:spcPts val="0"/>
              </a:spcBef>
              <a:buNone/>
            </a:pPr>
            <a:endParaRPr lang="en-US" sz="3200" dirty="0">
              <a:latin typeface="Consolas" panose="020B0609020204030204" pitchFamily="49" charset="0"/>
            </a:endParaRPr>
          </a:p>
          <a:p>
            <a:pPr marL="0" indent="0">
              <a:spcBef>
                <a:spcPts val="0"/>
              </a:spcBef>
              <a:buNone/>
            </a:pPr>
            <a:endParaRPr lang="en-US" sz="3200" dirty="0">
              <a:latin typeface="Consolas" panose="020B0609020204030204" pitchFamily="49" charset="0"/>
            </a:endParaRPr>
          </a:p>
          <a:p>
            <a:pPr marL="0" indent="0">
              <a:spcBef>
                <a:spcPts val="0"/>
              </a:spcBef>
              <a:buNone/>
            </a:pPr>
            <a:endParaRPr lang="en-US" sz="3200" dirty="0">
              <a:latin typeface="Consolas" panose="020B0609020204030204" pitchFamily="49" charset="0"/>
            </a:endParaRPr>
          </a:p>
          <a:p>
            <a:pPr marL="0" indent="0">
              <a:spcBef>
                <a:spcPts val="0"/>
              </a:spcBef>
              <a:buNone/>
            </a:pPr>
            <a:endParaRPr lang="en-US" sz="3200" dirty="0">
              <a:latin typeface="Consolas" panose="020B0609020204030204" pitchFamily="49" charset="0"/>
            </a:endParaRPr>
          </a:p>
          <a:p>
            <a:pPr marL="0" indent="0">
              <a:spcBef>
                <a:spcPts val="0"/>
              </a:spcBef>
              <a:buNone/>
            </a:pPr>
            <a:endParaRPr lang="en-US" sz="3200" dirty="0">
              <a:latin typeface="Consolas" panose="020B0609020204030204" pitchFamily="49" charset="0"/>
            </a:endParaRPr>
          </a:p>
          <a:p>
            <a:pPr marL="0" indent="0">
              <a:spcBef>
                <a:spcPts val="0"/>
              </a:spcBef>
              <a:buNone/>
            </a:pPr>
            <a:endParaRPr lang="en-US" sz="8600" dirty="0">
              <a:latin typeface="Consolas" panose="020B0609020204030204" pitchFamily="49" charset="0"/>
            </a:endParaRPr>
          </a:p>
          <a:p>
            <a:pPr marL="0" indent="0">
              <a:lnSpc>
                <a:spcPct val="120000"/>
              </a:lnSpc>
              <a:spcBef>
                <a:spcPts val="0"/>
              </a:spcBef>
              <a:buNone/>
            </a:pPr>
            <a:r>
              <a:rPr lang="en-US" sz="3200" dirty="0">
                <a:latin typeface="Consolas" panose="020B0609020204030204" pitchFamily="49" charset="0"/>
              </a:rPr>
              <a:t>2021-10-28		2021-10-28</a:t>
            </a:r>
          </a:p>
          <a:p>
            <a:pPr marL="0" indent="0">
              <a:lnSpc>
                <a:spcPct val="120000"/>
              </a:lnSpc>
              <a:spcBef>
                <a:spcPts val="0"/>
              </a:spcBef>
              <a:buNone/>
            </a:pPr>
            <a:endParaRPr lang="en-US" sz="7000" dirty="0">
              <a:latin typeface="Consolas" panose="020B0609020204030204" pitchFamily="49" charset="0"/>
            </a:endParaRPr>
          </a:p>
          <a:p>
            <a:pPr marL="0" indent="0">
              <a:lnSpc>
                <a:spcPct val="120000"/>
              </a:lnSpc>
              <a:spcBef>
                <a:spcPts val="0"/>
              </a:spcBef>
              <a:buNone/>
            </a:pPr>
            <a:r>
              <a:rPr lang="en-US" sz="3200" dirty="0">
                <a:latin typeface="Consolas" panose="020B0609020204030204" pitchFamily="49" charset="0"/>
              </a:rPr>
              <a:t>2021/Nov/last</a:t>
            </a:r>
          </a:p>
          <a:p>
            <a:pPr marL="0" indent="0">
              <a:lnSpc>
                <a:spcPct val="120000"/>
              </a:lnSpc>
              <a:spcBef>
                <a:spcPts val="0"/>
              </a:spcBef>
              <a:buNone/>
            </a:pPr>
            <a:endParaRPr lang="en-US" sz="2600" dirty="0">
              <a:latin typeface="Consolas" panose="020B0609020204030204" pitchFamily="49" charset="0"/>
            </a:endParaRPr>
          </a:p>
          <a:p>
            <a:pPr marL="0" indent="0">
              <a:lnSpc>
                <a:spcPct val="120000"/>
              </a:lnSpc>
              <a:spcBef>
                <a:spcPts val="0"/>
              </a:spcBef>
              <a:buNone/>
            </a:pPr>
            <a:r>
              <a:rPr lang="en-US" sz="3200" dirty="0">
                <a:latin typeface="Consolas" panose="020B0609020204030204" pitchFamily="49" charset="0"/>
              </a:rPr>
              <a:t>Oct/28</a:t>
            </a:r>
          </a:p>
          <a:p>
            <a:pPr marL="0" indent="0">
              <a:lnSpc>
                <a:spcPct val="120000"/>
              </a:lnSpc>
              <a:spcBef>
                <a:spcPts val="0"/>
              </a:spcBef>
              <a:buNone/>
            </a:pPr>
            <a:endParaRPr lang="en-US" sz="2200" dirty="0">
              <a:latin typeface="Consolas" panose="020B0609020204030204" pitchFamily="49" charset="0"/>
            </a:endParaRPr>
          </a:p>
          <a:p>
            <a:pPr marL="0" indent="0">
              <a:lnSpc>
                <a:spcPct val="120000"/>
              </a:lnSpc>
              <a:spcBef>
                <a:spcPts val="0"/>
              </a:spcBef>
              <a:buNone/>
            </a:pPr>
            <a:r>
              <a:rPr lang="en-US" sz="3200" dirty="0">
                <a:latin typeface="Consolas" panose="020B0609020204030204" pitchFamily="49" charset="0"/>
              </a:rPr>
              <a:t>Mar/Wed[2]</a:t>
            </a:r>
          </a:p>
        </p:txBody>
      </p:sp>
      <p:cxnSp>
        <p:nvCxnSpPr>
          <p:cNvPr id="6" name="Straight Arrow Connector 5">
            <a:extLst>
              <a:ext uri="{FF2B5EF4-FFF2-40B4-BE49-F238E27FC236}">
                <a16:creationId xmlns:a16="http://schemas.microsoft.com/office/drawing/2014/main" id="{C1535DE6-9097-48FB-B845-BA075A6532EF}"/>
              </a:ext>
            </a:extLst>
          </p:cNvPr>
          <p:cNvCxnSpPr>
            <a:cxnSpLocks/>
          </p:cNvCxnSpPr>
          <p:nvPr/>
        </p:nvCxnSpPr>
        <p:spPr>
          <a:xfrm flipH="1">
            <a:off x="5477934" y="4052714"/>
            <a:ext cx="1227666"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C0540F5-C246-4717-8938-09B57CC568CD}"/>
              </a:ext>
            </a:extLst>
          </p:cNvPr>
          <p:cNvCxnSpPr>
            <a:cxnSpLocks/>
          </p:cNvCxnSpPr>
          <p:nvPr/>
        </p:nvCxnSpPr>
        <p:spPr>
          <a:xfrm flipH="1">
            <a:off x="4199466" y="5079997"/>
            <a:ext cx="2506134"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3DB1925-E606-452E-A54E-E0D2CEC4A551}"/>
              </a:ext>
            </a:extLst>
          </p:cNvPr>
          <p:cNvCxnSpPr>
            <a:cxnSpLocks/>
          </p:cNvCxnSpPr>
          <p:nvPr/>
        </p:nvCxnSpPr>
        <p:spPr>
          <a:xfrm flipH="1">
            <a:off x="3708401" y="5610576"/>
            <a:ext cx="2997199"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900C07D-2E24-401C-ACBD-4CB95F448B88}"/>
              </a:ext>
            </a:extLst>
          </p:cNvPr>
          <p:cNvCxnSpPr>
            <a:cxnSpLocks/>
          </p:cNvCxnSpPr>
          <p:nvPr/>
        </p:nvCxnSpPr>
        <p:spPr>
          <a:xfrm flipH="1">
            <a:off x="3815646" y="6112931"/>
            <a:ext cx="2889954"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Slide Number Placeholder 20">
            <a:extLst>
              <a:ext uri="{FF2B5EF4-FFF2-40B4-BE49-F238E27FC236}">
                <a16:creationId xmlns:a16="http://schemas.microsoft.com/office/drawing/2014/main" id="{4B3E345A-CE40-4590-A25A-3C24EDDC6196}"/>
              </a:ext>
            </a:extLst>
          </p:cNvPr>
          <p:cNvSpPr>
            <a:spLocks noGrp="1"/>
          </p:cNvSpPr>
          <p:nvPr>
            <p:ph type="sldNum" sz="quarter" idx="12"/>
          </p:nvPr>
        </p:nvSpPr>
        <p:spPr/>
        <p:txBody>
          <a:bodyPr/>
          <a:lstStyle/>
          <a:p>
            <a:fld id="{48F63A3B-78C7-47BE-AE5E-E10140E04643}" type="slidenum">
              <a:rPr lang="en-US" smtClean="0"/>
              <a:t>14</a:t>
            </a:fld>
            <a:endParaRPr lang="en-US"/>
          </a:p>
        </p:txBody>
      </p:sp>
    </p:spTree>
    <p:extLst>
      <p:ext uri="{BB962C8B-B14F-4D97-AF65-F5344CB8AC3E}">
        <p14:creationId xmlns:p14="http://schemas.microsoft.com/office/powerpoint/2010/main" val="349857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F5693-ECA5-4B1D-9EAB-5927F6AEBD24}"/>
              </a:ext>
            </a:extLst>
          </p:cNvPr>
          <p:cNvSpPr>
            <a:spLocks noGrp="1"/>
          </p:cNvSpPr>
          <p:nvPr>
            <p:ph type="title"/>
          </p:nvPr>
        </p:nvSpPr>
        <p:spPr>
          <a:xfrm>
            <a:off x="838200" y="382059"/>
            <a:ext cx="10515600" cy="1325563"/>
          </a:xfrm>
        </p:spPr>
        <p:txBody>
          <a:bodyPr>
            <a:normAutofit/>
          </a:bodyPr>
          <a:lstStyle/>
          <a:p>
            <a:r>
              <a:rPr lang="en-US" sz="4800" dirty="0">
                <a:solidFill>
                  <a:schemeClr val="accent2"/>
                </a:solidFill>
              </a:rPr>
              <a:t>Full example</a:t>
            </a:r>
          </a:p>
        </p:txBody>
      </p:sp>
      <p:sp>
        <p:nvSpPr>
          <p:cNvPr id="3" name="Content Placeholder 2">
            <a:extLst>
              <a:ext uri="{FF2B5EF4-FFF2-40B4-BE49-F238E27FC236}">
                <a16:creationId xmlns:a16="http://schemas.microsoft.com/office/drawing/2014/main" id="{D5C3AB6C-2233-4C1C-AA62-BE942698D5AE}"/>
              </a:ext>
            </a:extLst>
          </p:cNvPr>
          <p:cNvSpPr>
            <a:spLocks noGrp="1"/>
          </p:cNvSpPr>
          <p:nvPr>
            <p:ph sz="half" idx="1"/>
          </p:nvPr>
        </p:nvSpPr>
        <p:spPr>
          <a:xfrm>
            <a:off x="838199" y="1825625"/>
            <a:ext cx="6132689" cy="4351338"/>
          </a:xfrm>
        </p:spPr>
        <p:txBody>
          <a:bodyPr>
            <a:normAutofit fontScale="47500" lnSpcReduction="20000"/>
          </a:bodyPr>
          <a:lstStyle/>
          <a:p>
            <a:pPr marL="0" indent="0">
              <a:buNone/>
            </a:pPr>
            <a:r>
              <a:rPr lang="en-US" b="0" dirty="0">
                <a:solidFill>
                  <a:srgbClr val="859900"/>
                </a:solidFill>
                <a:effectLst/>
                <a:latin typeface="Consolas" panose="020B0609020204030204" pitchFamily="49" charset="0"/>
              </a:rPr>
              <a:t>#include</a:t>
            </a:r>
            <a:r>
              <a:rPr lang="en-US" b="0" dirty="0">
                <a:solidFill>
                  <a:srgbClr val="B58900"/>
                </a:solidFill>
                <a:effectLst/>
                <a:latin typeface="Consolas" panose="020B0609020204030204" pitchFamily="49" charset="0"/>
              </a:rPr>
              <a:t> </a:t>
            </a:r>
            <a:r>
              <a:rPr lang="en-US" b="0" dirty="0">
                <a:solidFill>
                  <a:srgbClr val="2AA198"/>
                </a:solidFill>
                <a:effectLst/>
                <a:latin typeface="Consolas" panose="020B0609020204030204" pitchFamily="49" charset="0"/>
              </a:rPr>
              <a:t>&lt;chrono&gt;</a:t>
            </a:r>
            <a:endParaRPr lang="en-US" b="0" dirty="0">
              <a:solidFill>
                <a:srgbClr val="333333"/>
              </a:solidFill>
              <a:effectLst/>
              <a:latin typeface="Consolas" panose="020B0609020204030204" pitchFamily="49" charset="0"/>
            </a:endParaRPr>
          </a:p>
          <a:p>
            <a:pPr marL="0" indent="0">
              <a:buNone/>
            </a:pPr>
            <a:r>
              <a:rPr lang="en-US" b="0" dirty="0">
                <a:solidFill>
                  <a:srgbClr val="859900"/>
                </a:solidFill>
                <a:effectLst/>
                <a:latin typeface="Consolas" panose="020B0609020204030204" pitchFamily="49" charset="0"/>
              </a:rPr>
              <a:t>#include</a:t>
            </a:r>
            <a:r>
              <a:rPr lang="en-US" b="0" dirty="0">
                <a:solidFill>
                  <a:srgbClr val="B58900"/>
                </a:solidFill>
                <a:effectLst/>
                <a:latin typeface="Consolas" panose="020B0609020204030204" pitchFamily="49" charset="0"/>
              </a:rPr>
              <a:t> </a:t>
            </a:r>
            <a:r>
              <a:rPr lang="en-US" b="0" dirty="0">
                <a:solidFill>
                  <a:srgbClr val="2AA198"/>
                </a:solidFill>
                <a:effectLst/>
                <a:latin typeface="Consolas" panose="020B0609020204030204" pitchFamily="49" charset="0"/>
              </a:rPr>
              <a:t>&lt;iostream&gt;</a:t>
            </a:r>
            <a:endParaRPr lang="en-US" b="0" dirty="0">
              <a:solidFill>
                <a:srgbClr val="333333"/>
              </a:solidFill>
              <a:effectLst/>
              <a:latin typeface="Consolas" panose="020B0609020204030204" pitchFamily="49" charset="0"/>
            </a:endParaRPr>
          </a:p>
          <a:p>
            <a:pPr marL="0" indent="0">
              <a:buNone/>
            </a:pPr>
            <a:r>
              <a:rPr lang="en-US" b="0" dirty="0">
                <a:solidFill>
                  <a:srgbClr val="859900"/>
                </a:solidFill>
                <a:effectLst/>
                <a:latin typeface="Consolas" panose="020B0609020204030204" pitchFamily="49" charset="0"/>
              </a:rPr>
              <a:t>using</a:t>
            </a: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namespace</a:t>
            </a: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a:solidFill>
                  <a:srgbClr val="268BD2"/>
                </a:solidFill>
                <a:effectLst/>
                <a:latin typeface="Consolas" panose="020B0609020204030204" pitchFamily="49" charset="0"/>
              </a:rPr>
              <a:t>chrono</a:t>
            </a:r>
            <a:r>
              <a:rPr lang="en-US" b="0" dirty="0">
                <a:solidFill>
                  <a:srgbClr val="333333"/>
                </a:solidFill>
                <a:effectLst/>
                <a:latin typeface="Consolas" panose="020B0609020204030204" pitchFamily="49" charset="0"/>
              </a:rPr>
              <a:t>;</a:t>
            </a:r>
          </a:p>
          <a:p>
            <a:pPr marL="0" indent="0">
              <a:buNone/>
            </a:pPr>
            <a:br>
              <a:rPr lang="en-US" b="0" dirty="0">
                <a:solidFill>
                  <a:srgbClr val="333333"/>
                </a:solidFill>
                <a:effectLst/>
                <a:latin typeface="Consolas" panose="020B0609020204030204" pitchFamily="49" charset="0"/>
              </a:rPr>
            </a:br>
            <a:r>
              <a:rPr lang="en-US" b="1" dirty="0">
                <a:solidFill>
                  <a:srgbClr val="073642"/>
                </a:solidFill>
                <a:effectLst/>
                <a:latin typeface="Consolas" panose="020B0609020204030204" pitchFamily="49" charset="0"/>
              </a:rPr>
              <a:t>int</a:t>
            </a: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main</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err="1">
                <a:solidFill>
                  <a:srgbClr val="268BD2"/>
                </a:solidFill>
                <a:effectLst/>
                <a:latin typeface="Consolas" panose="020B0609020204030204" pitchFamily="49" charset="0"/>
              </a:rPr>
              <a:t>cout</a:t>
            </a: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a:solidFill>
                  <a:srgbClr val="2AA198"/>
                </a:solidFill>
                <a:effectLst/>
                <a:latin typeface="Consolas" panose="020B0609020204030204" pitchFamily="49" charset="0"/>
              </a:rPr>
              <a:t>"Patch Tuesdays in 2021:</a:t>
            </a:r>
            <a:r>
              <a:rPr lang="en-US" b="0" dirty="0">
                <a:solidFill>
                  <a:srgbClr val="CB4B16"/>
                </a:solidFill>
                <a:effectLst/>
                <a:latin typeface="Consolas" panose="020B0609020204030204" pitchFamily="49" charset="0"/>
              </a:rPr>
              <a:t>\n</a:t>
            </a:r>
            <a:r>
              <a:rPr lang="en-US" b="0" dirty="0">
                <a:solidFill>
                  <a:srgbClr val="2AA198"/>
                </a:solidFill>
                <a:effectLst/>
                <a:latin typeface="Consolas" panose="020B0609020204030204" pitchFamily="49" charset="0"/>
              </a:rPr>
              <a:t>"</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year </a:t>
            </a:r>
            <a:r>
              <a:rPr lang="en-US" b="0" dirty="0" err="1">
                <a:solidFill>
                  <a:srgbClr val="268BD2"/>
                </a:solidFill>
                <a:effectLst/>
                <a:latin typeface="Consolas" panose="020B0609020204030204" pitchFamily="49" charset="0"/>
              </a:rPr>
              <a:t>target_year</a:t>
            </a:r>
            <a:r>
              <a:rPr lang="en-US" b="0" dirty="0">
                <a:solidFill>
                  <a:srgbClr val="333333"/>
                </a:solidFill>
                <a:effectLst/>
                <a:latin typeface="Consolas" panose="020B0609020204030204" pitchFamily="49" charset="0"/>
              </a:rPr>
              <a:t>{</a:t>
            </a:r>
            <a:r>
              <a:rPr lang="en-US" b="0" dirty="0">
                <a:solidFill>
                  <a:srgbClr val="D33682"/>
                </a:solidFill>
                <a:effectLst/>
                <a:latin typeface="Consolas" panose="020B0609020204030204" pitchFamily="49" charset="0"/>
              </a:rPr>
              <a:t>2021</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for</a:t>
            </a: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int</a:t>
            </a:r>
            <a:r>
              <a:rPr lang="en-US" b="0" dirty="0">
                <a:solidFill>
                  <a:srgbClr val="333333"/>
                </a:solidFill>
                <a:effectLst/>
                <a:latin typeface="Consolas" panose="020B0609020204030204" pitchFamily="49" charset="0"/>
              </a:rPr>
              <a:t> </a:t>
            </a:r>
            <a:r>
              <a:rPr lang="en-US" dirty="0" err="1">
                <a:solidFill>
                  <a:srgbClr val="268BD2"/>
                </a:solidFill>
                <a:latin typeface="Consolas" panose="020B0609020204030204" pitchFamily="49" charset="0"/>
              </a:rPr>
              <a:t>mo</a:t>
            </a:r>
            <a:r>
              <a:rPr lang="en-US" dirty="0">
                <a:solidFill>
                  <a:srgbClr val="268BD2"/>
                </a:solidFill>
                <a:latin typeface="Consolas" panose="020B0609020204030204" pitchFamily="49" charset="0"/>
              </a:rPr>
              <a:t> </a:t>
            </a:r>
            <a:r>
              <a:rPr lang="en-US" b="0" dirty="0">
                <a:solidFill>
                  <a:srgbClr val="859900"/>
                </a:solidFill>
                <a:effectLst/>
                <a:latin typeface="Consolas" panose="020B0609020204030204" pitchFamily="49" charset="0"/>
              </a:rPr>
              <a:t>=</a:t>
            </a:r>
            <a:r>
              <a:rPr lang="en-US" b="0" dirty="0">
                <a:solidFill>
                  <a:srgbClr val="333333"/>
                </a:solidFill>
                <a:effectLst/>
                <a:latin typeface="Consolas" panose="020B0609020204030204" pitchFamily="49" charset="0"/>
              </a:rPr>
              <a:t> </a:t>
            </a:r>
            <a:r>
              <a:rPr lang="en-US" b="0" dirty="0">
                <a:solidFill>
                  <a:srgbClr val="D33682"/>
                </a:solidFill>
                <a:effectLst/>
                <a:latin typeface="Consolas" panose="020B0609020204030204" pitchFamily="49" charset="0"/>
              </a:rPr>
              <a:t>1</a:t>
            </a:r>
            <a:r>
              <a:rPr lang="en-US" b="0" dirty="0">
                <a:solidFill>
                  <a:srgbClr val="333333"/>
                </a:solidFill>
                <a:effectLst/>
                <a:latin typeface="Consolas" panose="020B0609020204030204" pitchFamily="49" charset="0"/>
              </a:rPr>
              <a:t>; </a:t>
            </a:r>
            <a:r>
              <a:rPr lang="en-US" dirty="0" err="1">
                <a:solidFill>
                  <a:srgbClr val="268BD2"/>
                </a:solidFill>
                <a:latin typeface="Consolas" panose="020B0609020204030204" pitchFamily="49" charset="0"/>
              </a:rPr>
              <a:t>mo</a:t>
            </a:r>
            <a:r>
              <a:rPr lang="en-US" dirty="0">
                <a:solidFill>
                  <a:srgbClr val="268BD2"/>
                </a:solidFill>
                <a:latin typeface="Consolas" panose="020B0609020204030204" pitchFamily="49" charset="0"/>
              </a:rPr>
              <a:t> </a:t>
            </a:r>
            <a:r>
              <a:rPr lang="en-US" b="0" dirty="0">
                <a:solidFill>
                  <a:srgbClr val="859900"/>
                </a:solidFill>
                <a:effectLst/>
                <a:latin typeface="Consolas" panose="020B0609020204030204" pitchFamily="49" charset="0"/>
              </a:rPr>
              <a:t>&lt;=</a:t>
            </a:r>
            <a:r>
              <a:rPr lang="en-US" b="0" dirty="0">
                <a:solidFill>
                  <a:srgbClr val="333333"/>
                </a:solidFill>
                <a:effectLst/>
                <a:latin typeface="Consolas" panose="020B0609020204030204" pitchFamily="49" charset="0"/>
              </a:rPr>
              <a:t> </a:t>
            </a:r>
            <a:r>
              <a:rPr lang="en-US" b="0" dirty="0">
                <a:solidFill>
                  <a:srgbClr val="D33682"/>
                </a:solidFill>
                <a:effectLst/>
                <a:latin typeface="Consolas" panose="020B0609020204030204" pitchFamily="49" charset="0"/>
              </a:rPr>
              <a:t>12</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a:t>
            </a:r>
            <a:r>
              <a:rPr lang="en-US" dirty="0" err="1">
                <a:solidFill>
                  <a:srgbClr val="268BD2"/>
                </a:solidFill>
                <a:latin typeface="Consolas" panose="020B0609020204030204" pitchFamily="49" charset="0"/>
              </a:rPr>
              <a:t>mo</a:t>
            </a:r>
            <a:r>
              <a:rPr lang="en-US" b="0" dirty="0">
                <a:solidFill>
                  <a:srgbClr val="333333"/>
                </a:solidFill>
                <a:effectLst/>
                <a:latin typeface="Consolas" panose="020B0609020204030204" pitchFamily="49" charset="0"/>
              </a:rPr>
              <a:t>) {</a:t>
            </a:r>
          </a:p>
          <a:p>
            <a:pPr marL="0" indent="0">
              <a:buNone/>
            </a:pPr>
            <a:r>
              <a:rPr lang="en-US" b="0" i="1" dirty="0">
                <a:solidFill>
                  <a:srgbClr val="93A1A1"/>
                </a:solidFill>
                <a:effectLst/>
                <a:latin typeface="Consolas" panose="020B0609020204030204" pitchFamily="49" charset="0"/>
              </a:rPr>
              <a:t>         // the second Tuesday of each month</a:t>
            </a:r>
            <a:endParaRPr lang="en-US" b="0" dirty="0">
              <a:solidFill>
                <a:srgbClr val="333333"/>
              </a:solidFill>
              <a:effectLst/>
              <a:latin typeface="Consolas" panose="020B0609020204030204" pitchFamily="49" charset="0"/>
            </a:endParaRPr>
          </a:p>
          <a:p>
            <a:pPr marL="0" indent="0">
              <a:buNone/>
            </a:pPr>
            <a:r>
              <a:rPr lang="en-US" b="0" dirty="0">
                <a:solidFill>
                  <a:srgbClr val="333333"/>
                </a:solidFill>
                <a:effectLst/>
                <a:latin typeface="Consolas" panose="020B0609020204030204" pitchFamily="49" charset="0"/>
              </a:rPr>
              <a:t>        </a:t>
            </a:r>
            <a:r>
              <a:rPr lang="en-US" b="0" dirty="0" err="1">
                <a:solidFill>
                  <a:srgbClr val="333333"/>
                </a:solidFill>
                <a:effectLst/>
                <a:latin typeface="Consolas" panose="020B0609020204030204" pitchFamily="49" charset="0"/>
              </a:rPr>
              <a:t>year_month_weekday</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patch_tues</a:t>
            </a:r>
            <a:r>
              <a:rPr lang="en-US" b="0" dirty="0">
                <a:solidFill>
                  <a:srgbClr val="333333"/>
                </a:solidFill>
                <a:effectLst/>
                <a:latin typeface="Consolas" panose="020B0609020204030204" pitchFamily="49" charset="0"/>
              </a:rPr>
              <a:t>{</a:t>
            </a:r>
            <a:r>
              <a:rPr lang="en-US" dirty="0" err="1">
                <a:solidFill>
                  <a:srgbClr val="268BD2"/>
                </a:solidFill>
                <a:latin typeface="Consolas" panose="020B0609020204030204" pitchFamily="49" charset="0"/>
              </a:rPr>
              <a:t>mo</a:t>
            </a:r>
            <a:r>
              <a:rPr lang="en-US" b="0" dirty="0">
                <a:solidFill>
                  <a:srgbClr val="859900"/>
                </a:solidFill>
                <a:effectLst/>
                <a:latin typeface="Consolas" panose="020B0609020204030204" pitchFamily="49" charset="0"/>
              </a:rPr>
              <a:t>/</a:t>
            </a:r>
            <a:r>
              <a:rPr lang="en-US" b="0" dirty="0">
                <a:solidFill>
                  <a:srgbClr val="268BD2"/>
                </a:solidFill>
                <a:effectLst/>
                <a:latin typeface="Consolas" panose="020B0609020204030204" pitchFamily="49" charset="0"/>
              </a:rPr>
              <a:t>Tuesday</a:t>
            </a:r>
            <a:r>
              <a:rPr lang="en-US" b="0" dirty="0">
                <a:solidFill>
                  <a:srgbClr val="333333"/>
                </a:solidFill>
                <a:effectLst/>
                <a:latin typeface="Consolas" panose="020B0609020204030204" pitchFamily="49" charset="0"/>
              </a:rPr>
              <a:t>[</a:t>
            </a:r>
            <a:r>
              <a:rPr lang="en-US" b="0" dirty="0">
                <a:solidFill>
                  <a:srgbClr val="D33682"/>
                </a:solidFill>
                <a:effectLst/>
                <a:latin typeface="Consolas" panose="020B0609020204030204" pitchFamily="49" charset="0"/>
              </a:rPr>
              <a:t>2</a:t>
            </a:r>
            <a:r>
              <a:rPr lang="en-US" b="0" dirty="0">
                <a:solidFill>
                  <a:srgbClr val="333333"/>
                </a:solidFill>
                <a:effectLst/>
                <a:latin typeface="Consolas" panose="020B0609020204030204" pitchFamily="49" charset="0"/>
              </a:rPr>
              <a:t>]</a:t>
            </a:r>
            <a:r>
              <a:rPr lang="en-US" b="0" dirty="0">
                <a:solidFill>
                  <a:srgbClr val="859900"/>
                </a:solidFill>
                <a:effectLst/>
                <a:latin typeface="Consolas" panose="020B0609020204030204" pitchFamily="49" charset="0"/>
              </a:rPr>
              <a:t>/</a:t>
            </a:r>
            <a:r>
              <a:rPr lang="en-US" b="0" dirty="0" err="1">
                <a:solidFill>
                  <a:srgbClr val="268BD2"/>
                </a:solidFill>
                <a:effectLst/>
                <a:latin typeface="Consolas" panose="020B0609020204030204" pitchFamily="49" charset="0"/>
              </a:rPr>
              <a:t>target_year</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a:t>
            </a:r>
            <a:r>
              <a:rPr lang="en-US" b="0" dirty="0" err="1">
                <a:solidFill>
                  <a:srgbClr val="333333"/>
                </a:solidFill>
                <a:effectLst/>
                <a:latin typeface="Consolas" panose="020B0609020204030204" pitchFamily="49" charset="0"/>
              </a:rPr>
              <a:t>year_month_day</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ymd</a:t>
            </a:r>
            <a:r>
              <a:rPr lang="en-US" b="0" dirty="0">
                <a:solidFill>
                  <a:srgbClr val="333333"/>
                </a:solidFill>
                <a:effectLst/>
                <a:latin typeface="Consolas" panose="020B0609020204030204" pitchFamily="49" charset="0"/>
              </a:rPr>
              <a:t>{</a:t>
            </a:r>
            <a:r>
              <a:rPr lang="en-US" b="0" dirty="0" err="1">
                <a:solidFill>
                  <a:srgbClr val="333333"/>
                </a:solidFill>
                <a:effectLst/>
                <a:latin typeface="Consolas" panose="020B0609020204030204" pitchFamily="49" charset="0"/>
              </a:rPr>
              <a:t>sys_days</a:t>
            </a:r>
            <a:r>
              <a:rPr lang="en-US" b="0" dirty="0">
                <a:solidFill>
                  <a:srgbClr val="333333"/>
                </a:solidFill>
                <a:effectLst/>
                <a:latin typeface="Consolas" panose="020B0609020204030204" pitchFamily="49" charset="0"/>
              </a:rPr>
              <a:t>{</a:t>
            </a:r>
            <a:r>
              <a:rPr lang="en-US" b="0" dirty="0" err="1">
                <a:solidFill>
                  <a:srgbClr val="333333"/>
                </a:solidFill>
                <a:effectLst/>
                <a:latin typeface="Consolas" panose="020B0609020204030204" pitchFamily="49" charset="0"/>
              </a:rPr>
              <a:t>patch_tues</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a:t>
            </a:r>
            <a:r>
              <a:rPr lang="en-US" b="0" dirty="0">
                <a:solidFill>
                  <a:srgbClr val="268BD2"/>
                </a:solidFill>
                <a:effectLst/>
                <a:latin typeface="Consolas" panose="020B0609020204030204" pitchFamily="49" charset="0"/>
              </a:rPr>
              <a:t>std</a:t>
            </a:r>
            <a:r>
              <a:rPr lang="en-US" b="0" dirty="0">
                <a:solidFill>
                  <a:srgbClr val="333333"/>
                </a:solidFill>
                <a:effectLst/>
                <a:latin typeface="Consolas" panose="020B0609020204030204" pitchFamily="49" charset="0"/>
              </a:rPr>
              <a:t>::</a:t>
            </a:r>
            <a:r>
              <a:rPr lang="en-US" b="0" dirty="0" err="1">
                <a:solidFill>
                  <a:srgbClr val="268BD2"/>
                </a:solidFill>
                <a:effectLst/>
                <a:latin typeface="Consolas" panose="020B0609020204030204" pitchFamily="49" charset="0"/>
              </a:rPr>
              <a:t>cout</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ymd</a:t>
            </a:r>
            <a:r>
              <a:rPr lang="en-US" b="0" dirty="0" err="1">
                <a:solidFill>
                  <a:srgbClr val="333333"/>
                </a:solidFill>
                <a:effectLst/>
                <a:latin typeface="Consolas" panose="020B0609020204030204" pitchFamily="49" charset="0"/>
              </a:rPr>
              <a:t>.</a:t>
            </a:r>
            <a:r>
              <a:rPr lang="en-US" b="0" dirty="0" err="1">
                <a:solidFill>
                  <a:srgbClr val="268BD2"/>
                </a:solidFill>
                <a:effectLst/>
                <a:latin typeface="Consolas" panose="020B0609020204030204" pitchFamily="49" charset="0"/>
              </a:rPr>
              <a:t>month</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a:solidFill>
                  <a:srgbClr val="2AA198"/>
                </a:solidFill>
                <a:effectLst/>
                <a:latin typeface="Consolas" panose="020B0609020204030204" pitchFamily="49" charset="0"/>
              </a:rPr>
              <a:t>" "</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ymd</a:t>
            </a:r>
            <a:r>
              <a:rPr lang="en-US" b="0" dirty="0" err="1">
                <a:solidFill>
                  <a:srgbClr val="333333"/>
                </a:solidFill>
                <a:effectLst/>
                <a:latin typeface="Consolas" panose="020B0609020204030204" pitchFamily="49" charset="0"/>
              </a:rPr>
              <a:t>.</a:t>
            </a:r>
            <a:r>
              <a:rPr lang="en-US" b="0" dirty="0" err="1">
                <a:solidFill>
                  <a:srgbClr val="268BD2"/>
                </a:solidFill>
                <a:effectLst/>
                <a:latin typeface="Consolas" panose="020B0609020204030204" pitchFamily="49" charset="0"/>
              </a:rPr>
              <a:t>day</a:t>
            </a:r>
            <a:r>
              <a:rPr lang="en-US" b="0" dirty="0">
                <a:solidFill>
                  <a:srgbClr val="333333"/>
                </a:solidFill>
                <a:effectLst/>
                <a:latin typeface="Consolas" panose="020B0609020204030204" pitchFamily="49" charset="0"/>
              </a:rPr>
              <a:t>() </a:t>
            </a:r>
            <a:r>
              <a:rPr lang="en-US" b="0" dirty="0">
                <a:solidFill>
                  <a:srgbClr val="859900"/>
                </a:solidFill>
                <a:effectLst/>
                <a:latin typeface="Consolas" panose="020B0609020204030204" pitchFamily="49" charset="0"/>
              </a:rPr>
              <a:t>&lt;&lt;</a:t>
            </a:r>
            <a:r>
              <a:rPr lang="en-US" b="0" dirty="0">
                <a:solidFill>
                  <a:srgbClr val="333333"/>
                </a:solidFill>
                <a:effectLst/>
                <a:latin typeface="Consolas" panose="020B0609020204030204" pitchFamily="49" charset="0"/>
              </a:rPr>
              <a:t> </a:t>
            </a:r>
            <a:r>
              <a:rPr lang="en-US" b="0" dirty="0">
                <a:solidFill>
                  <a:srgbClr val="2AA198"/>
                </a:solidFill>
                <a:effectLst/>
                <a:latin typeface="Consolas" panose="020B0609020204030204" pitchFamily="49" charset="0"/>
              </a:rPr>
              <a:t>"</a:t>
            </a:r>
            <a:r>
              <a:rPr lang="en-US" b="0" dirty="0">
                <a:solidFill>
                  <a:srgbClr val="CB4B16"/>
                </a:solidFill>
                <a:effectLst/>
                <a:latin typeface="Consolas" panose="020B0609020204030204" pitchFamily="49" charset="0"/>
              </a:rPr>
              <a:t>\n</a:t>
            </a:r>
            <a:r>
              <a:rPr lang="en-US" b="0" dirty="0">
                <a:solidFill>
                  <a:srgbClr val="2AA198"/>
                </a:solidFill>
                <a:effectLst/>
                <a:latin typeface="Consolas" panose="020B0609020204030204" pitchFamily="49" charset="0"/>
              </a:rPr>
              <a:t>"</a:t>
            </a:r>
            <a:r>
              <a:rPr lang="en-US" b="0" dirty="0">
                <a:solidFill>
                  <a:srgbClr val="333333"/>
                </a:solidFill>
                <a:effectLst/>
                <a:latin typeface="Consolas" panose="020B0609020204030204" pitchFamily="49" charset="0"/>
              </a:rPr>
              <a:t>;</a:t>
            </a:r>
          </a:p>
          <a:p>
            <a:pPr marL="0" indent="0">
              <a:buNone/>
            </a:pPr>
            <a:r>
              <a:rPr lang="en-US" b="0" dirty="0">
                <a:solidFill>
                  <a:srgbClr val="333333"/>
                </a:solidFill>
                <a:effectLst/>
                <a:latin typeface="Consolas" panose="020B0609020204030204" pitchFamily="49" charset="0"/>
              </a:rPr>
              <a:t>    }</a:t>
            </a:r>
          </a:p>
          <a:p>
            <a:pPr marL="0" indent="0">
              <a:buNone/>
            </a:pPr>
            <a:r>
              <a:rPr lang="en-US" b="0" dirty="0">
                <a:solidFill>
                  <a:srgbClr val="333333"/>
                </a:solidFill>
                <a:effectLst/>
                <a:latin typeface="Consolas" panose="020B0609020204030204" pitchFamily="49" charset="0"/>
              </a:rPr>
              <a:t>}</a:t>
            </a:r>
          </a:p>
        </p:txBody>
      </p:sp>
      <p:sp>
        <p:nvSpPr>
          <p:cNvPr id="4" name="Content Placeholder 3">
            <a:extLst>
              <a:ext uri="{FF2B5EF4-FFF2-40B4-BE49-F238E27FC236}">
                <a16:creationId xmlns:a16="http://schemas.microsoft.com/office/drawing/2014/main" id="{CABC9721-8B68-4057-B66D-4B904BE7244A}"/>
              </a:ext>
            </a:extLst>
          </p:cNvPr>
          <p:cNvSpPr>
            <a:spLocks noGrp="1"/>
          </p:cNvSpPr>
          <p:nvPr>
            <p:ph sz="half" idx="2"/>
          </p:nvPr>
        </p:nvSpPr>
        <p:spPr>
          <a:xfrm>
            <a:off x="7504386" y="1825625"/>
            <a:ext cx="3849413" cy="4351338"/>
          </a:xfrm>
        </p:spPr>
        <p:txBody>
          <a:bodyPr>
            <a:normAutofit fontScale="47500" lnSpcReduction="20000"/>
          </a:bodyPr>
          <a:lstStyle/>
          <a:p>
            <a:pPr marL="0" indent="0">
              <a:buNone/>
            </a:pPr>
            <a:r>
              <a:rPr lang="en-US" sz="6700" u="sng" dirty="0">
                <a:latin typeface="+mj-lt"/>
              </a:rPr>
              <a:t>Output</a:t>
            </a:r>
            <a:r>
              <a:rPr lang="en-US" sz="6700" dirty="0">
                <a:latin typeface="+mj-lt"/>
              </a:rPr>
              <a:t>: </a:t>
            </a:r>
            <a:endParaRPr lang="en-US" sz="3400" dirty="0">
              <a:latin typeface="Consolas" panose="020B0609020204030204" pitchFamily="49" charset="0"/>
            </a:endParaRPr>
          </a:p>
          <a:p>
            <a:pPr marL="0" indent="0">
              <a:buNone/>
            </a:pPr>
            <a:r>
              <a:rPr lang="en-US" sz="3400" dirty="0">
                <a:latin typeface="Consolas" panose="020B0609020204030204" pitchFamily="49" charset="0"/>
              </a:rPr>
              <a:t>Patch Tuesdays in 2021:</a:t>
            </a:r>
          </a:p>
          <a:p>
            <a:pPr marL="0" indent="0">
              <a:buNone/>
            </a:pPr>
            <a:r>
              <a:rPr lang="en-US" sz="3400" dirty="0">
                <a:latin typeface="Consolas" panose="020B0609020204030204" pitchFamily="49" charset="0"/>
              </a:rPr>
              <a:t>Jan 12</a:t>
            </a:r>
          </a:p>
          <a:p>
            <a:pPr marL="0" indent="0">
              <a:buNone/>
            </a:pPr>
            <a:r>
              <a:rPr lang="en-US" sz="3400" dirty="0">
                <a:latin typeface="Consolas" panose="020B0609020204030204" pitchFamily="49" charset="0"/>
              </a:rPr>
              <a:t>Feb 09</a:t>
            </a:r>
          </a:p>
          <a:p>
            <a:pPr marL="0" indent="0">
              <a:buNone/>
            </a:pPr>
            <a:r>
              <a:rPr lang="en-US" sz="3400" dirty="0">
                <a:latin typeface="Consolas" panose="020B0609020204030204" pitchFamily="49" charset="0"/>
              </a:rPr>
              <a:t>Mar 09</a:t>
            </a:r>
          </a:p>
          <a:p>
            <a:pPr marL="0" indent="0">
              <a:buNone/>
            </a:pPr>
            <a:r>
              <a:rPr lang="en-US" sz="3400" dirty="0">
                <a:latin typeface="Consolas" panose="020B0609020204030204" pitchFamily="49" charset="0"/>
              </a:rPr>
              <a:t>Apr 13</a:t>
            </a:r>
          </a:p>
          <a:p>
            <a:pPr marL="0" indent="0">
              <a:buNone/>
            </a:pPr>
            <a:r>
              <a:rPr lang="en-US" sz="3400" dirty="0">
                <a:latin typeface="Consolas" panose="020B0609020204030204" pitchFamily="49" charset="0"/>
              </a:rPr>
              <a:t>May 11</a:t>
            </a:r>
          </a:p>
          <a:p>
            <a:pPr marL="0" indent="0">
              <a:buNone/>
            </a:pPr>
            <a:r>
              <a:rPr lang="en-US" sz="3400" dirty="0">
                <a:latin typeface="Consolas" panose="020B0609020204030204" pitchFamily="49" charset="0"/>
              </a:rPr>
              <a:t>Jun 08</a:t>
            </a:r>
          </a:p>
          <a:p>
            <a:pPr marL="0" indent="0">
              <a:buNone/>
            </a:pPr>
            <a:r>
              <a:rPr lang="en-US" sz="3400" dirty="0">
                <a:latin typeface="Consolas" panose="020B0609020204030204" pitchFamily="49" charset="0"/>
              </a:rPr>
              <a:t>Jul 13</a:t>
            </a:r>
          </a:p>
          <a:p>
            <a:pPr marL="0" indent="0">
              <a:buNone/>
            </a:pPr>
            <a:r>
              <a:rPr lang="en-US" sz="3400" dirty="0">
                <a:latin typeface="Consolas" panose="020B0609020204030204" pitchFamily="49" charset="0"/>
              </a:rPr>
              <a:t>Aug 10</a:t>
            </a:r>
          </a:p>
          <a:p>
            <a:pPr marL="0" indent="0">
              <a:buNone/>
            </a:pPr>
            <a:r>
              <a:rPr lang="en-US" sz="3400" dirty="0">
                <a:latin typeface="Consolas" panose="020B0609020204030204" pitchFamily="49" charset="0"/>
              </a:rPr>
              <a:t>Sep 14</a:t>
            </a:r>
          </a:p>
          <a:p>
            <a:pPr marL="0" indent="0">
              <a:buNone/>
            </a:pPr>
            <a:r>
              <a:rPr lang="en-US" sz="3400" dirty="0">
                <a:latin typeface="Consolas" panose="020B0609020204030204" pitchFamily="49" charset="0"/>
              </a:rPr>
              <a:t>Oct 12</a:t>
            </a:r>
          </a:p>
          <a:p>
            <a:pPr marL="0" indent="0">
              <a:buNone/>
            </a:pPr>
            <a:r>
              <a:rPr lang="en-US" sz="3400" dirty="0">
                <a:latin typeface="Consolas" panose="020B0609020204030204" pitchFamily="49" charset="0"/>
              </a:rPr>
              <a:t>Nov 09</a:t>
            </a:r>
          </a:p>
          <a:p>
            <a:pPr marL="0" indent="0">
              <a:buNone/>
            </a:pPr>
            <a:r>
              <a:rPr lang="en-US" sz="3400" dirty="0">
                <a:latin typeface="Consolas" panose="020B0609020204030204" pitchFamily="49" charset="0"/>
              </a:rPr>
              <a:t>Dec 14</a:t>
            </a:r>
          </a:p>
        </p:txBody>
      </p:sp>
      <p:sp>
        <p:nvSpPr>
          <p:cNvPr id="5" name="Slide Number Placeholder 4">
            <a:extLst>
              <a:ext uri="{FF2B5EF4-FFF2-40B4-BE49-F238E27FC236}">
                <a16:creationId xmlns:a16="http://schemas.microsoft.com/office/drawing/2014/main" id="{8777C0BB-4D94-4416-A0BB-FD6EBEA41D2D}"/>
              </a:ext>
            </a:extLst>
          </p:cNvPr>
          <p:cNvSpPr>
            <a:spLocks noGrp="1"/>
          </p:cNvSpPr>
          <p:nvPr>
            <p:ph type="sldNum" sz="quarter" idx="12"/>
          </p:nvPr>
        </p:nvSpPr>
        <p:spPr/>
        <p:txBody>
          <a:bodyPr/>
          <a:lstStyle/>
          <a:p>
            <a:fld id="{48F63A3B-78C7-47BE-AE5E-E10140E04643}" type="slidenum">
              <a:rPr lang="en-US" smtClean="0"/>
              <a:t>15</a:t>
            </a:fld>
            <a:endParaRPr lang="en-US"/>
          </a:p>
        </p:txBody>
      </p:sp>
    </p:spTree>
    <p:extLst>
      <p:ext uri="{BB962C8B-B14F-4D97-AF65-F5344CB8AC3E}">
        <p14:creationId xmlns:p14="http://schemas.microsoft.com/office/powerpoint/2010/main" val="1918430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1C4199-00C5-465C-9ADE-30D78DF5FBD1}"/>
              </a:ext>
            </a:extLst>
          </p:cNvPr>
          <p:cNvSpPr>
            <a:spLocks noGrp="1"/>
          </p:cNvSpPr>
          <p:nvPr>
            <p:ph type="title"/>
          </p:nvPr>
        </p:nvSpPr>
        <p:spPr/>
        <p:txBody>
          <a:bodyPr>
            <a:normAutofit/>
          </a:bodyPr>
          <a:lstStyle/>
          <a:p>
            <a:r>
              <a:rPr lang="en-US" sz="5400" dirty="0">
                <a:solidFill>
                  <a:schemeClr val="accent2">
                    <a:lumMod val="75000"/>
                  </a:schemeClr>
                </a:solidFill>
              </a:rPr>
              <a:t>Why calendrical types? Type Safety</a:t>
            </a:r>
          </a:p>
        </p:txBody>
      </p:sp>
      <p:sp>
        <p:nvSpPr>
          <p:cNvPr id="6" name="Content Placeholder 5">
            <a:extLst>
              <a:ext uri="{FF2B5EF4-FFF2-40B4-BE49-F238E27FC236}">
                <a16:creationId xmlns:a16="http://schemas.microsoft.com/office/drawing/2014/main" id="{B9208E13-7273-4BE4-918F-215A686A4C3E}"/>
              </a:ext>
            </a:extLst>
          </p:cNvPr>
          <p:cNvSpPr>
            <a:spLocks noGrp="1"/>
          </p:cNvSpPr>
          <p:nvPr>
            <p:ph sz="half" idx="1"/>
          </p:nvPr>
        </p:nvSpPr>
        <p:spPr/>
        <p:txBody>
          <a:bodyPr anchor="ctr"/>
          <a:lstStyle/>
          <a:p>
            <a:pPr marL="0" indent="0" algn="ctr">
              <a:buNone/>
            </a:pPr>
            <a:r>
              <a:rPr lang="en-US" dirty="0"/>
              <a:t>The “simple” calendrical types (e.g., </a:t>
            </a:r>
            <a:r>
              <a:rPr lang="en-US" dirty="0">
                <a:latin typeface="Consolas" panose="020B0609020204030204" pitchFamily="49" charset="0"/>
              </a:rPr>
              <a:t>day</a:t>
            </a:r>
            <a:r>
              <a:rPr lang="en-US" dirty="0"/>
              <a:t>, </a:t>
            </a:r>
            <a:r>
              <a:rPr lang="en-US" dirty="0">
                <a:latin typeface="Consolas" panose="020B0609020204030204" pitchFamily="49" charset="0"/>
              </a:rPr>
              <a:t>month</a:t>
            </a:r>
            <a:r>
              <a:rPr lang="en-US" dirty="0"/>
              <a:t>, </a:t>
            </a:r>
            <a:r>
              <a:rPr lang="en-US" dirty="0">
                <a:latin typeface="Consolas" panose="020B0609020204030204" pitchFamily="49" charset="0"/>
              </a:rPr>
              <a:t>year</a:t>
            </a:r>
            <a:r>
              <a:rPr lang="en-US" dirty="0"/>
              <a:t>) are very straightforward – what’s the point in creating types for these concepts at all?  Couldn’t we just use </a:t>
            </a:r>
            <a:r>
              <a:rPr lang="en-US" dirty="0">
                <a:latin typeface="Consolas" panose="020B0609020204030204" pitchFamily="49" charset="0"/>
              </a:rPr>
              <a:t>unsigned int</a:t>
            </a:r>
            <a:r>
              <a:rPr lang="en-US" dirty="0"/>
              <a:t> for each?  </a:t>
            </a:r>
          </a:p>
        </p:txBody>
      </p:sp>
      <p:sp>
        <p:nvSpPr>
          <p:cNvPr id="7" name="Content Placeholder 6">
            <a:extLst>
              <a:ext uri="{FF2B5EF4-FFF2-40B4-BE49-F238E27FC236}">
                <a16:creationId xmlns:a16="http://schemas.microsoft.com/office/drawing/2014/main" id="{BF32AC3A-BC23-4B23-B89F-E3684BF134B2}"/>
              </a:ext>
            </a:extLst>
          </p:cNvPr>
          <p:cNvSpPr>
            <a:spLocks noGrp="1"/>
          </p:cNvSpPr>
          <p:nvPr>
            <p:ph sz="half" idx="2"/>
          </p:nvPr>
        </p:nvSpPr>
        <p:spPr>
          <a:custGeom>
            <a:avLst/>
            <a:gdLst>
              <a:gd name="connsiteX0" fmla="*/ 0 w 5181600"/>
              <a:gd name="connsiteY0" fmla="*/ 0 h 4351338"/>
              <a:gd name="connsiteX1" fmla="*/ 679365 w 5181600"/>
              <a:gd name="connsiteY1" fmla="*/ 0 h 4351338"/>
              <a:gd name="connsiteX2" fmla="*/ 1255099 w 5181600"/>
              <a:gd name="connsiteY2" fmla="*/ 0 h 4351338"/>
              <a:gd name="connsiteX3" fmla="*/ 1830832 w 5181600"/>
              <a:gd name="connsiteY3" fmla="*/ 0 h 4351338"/>
              <a:gd name="connsiteX4" fmla="*/ 2458381 w 5181600"/>
              <a:gd name="connsiteY4" fmla="*/ 0 h 4351338"/>
              <a:gd name="connsiteX5" fmla="*/ 2930483 w 5181600"/>
              <a:gd name="connsiteY5" fmla="*/ 0 h 4351338"/>
              <a:gd name="connsiteX6" fmla="*/ 3402584 w 5181600"/>
              <a:gd name="connsiteY6" fmla="*/ 0 h 4351338"/>
              <a:gd name="connsiteX7" fmla="*/ 3874685 w 5181600"/>
              <a:gd name="connsiteY7" fmla="*/ 0 h 4351338"/>
              <a:gd name="connsiteX8" fmla="*/ 4502235 w 5181600"/>
              <a:gd name="connsiteY8" fmla="*/ 0 h 4351338"/>
              <a:gd name="connsiteX9" fmla="*/ 5181600 w 5181600"/>
              <a:gd name="connsiteY9" fmla="*/ 0 h 4351338"/>
              <a:gd name="connsiteX10" fmla="*/ 5181600 w 5181600"/>
              <a:gd name="connsiteY10" fmla="*/ 500404 h 4351338"/>
              <a:gd name="connsiteX11" fmla="*/ 5181600 w 5181600"/>
              <a:gd name="connsiteY11" fmla="*/ 1000808 h 4351338"/>
              <a:gd name="connsiteX12" fmla="*/ 5181600 w 5181600"/>
              <a:gd name="connsiteY12" fmla="*/ 1588238 h 4351338"/>
              <a:gd name="connsiteX13" fmla="*/ 5181600 w 5181600"/>
              <a:gd name="connsiteY13" fmla="*/ 2001615 h 4351338"/>
              <a:gd name="connsiteX14" fmla="*/ 5181600 w 5181600"/>
              <a:gd name="connsiteY14" fmla="*/ 2458506 h 4351338"/>
              <a:gd name="connsiteX15" fmla="*/ 5181600 w 5181600"/>
              <a:gd name="connsiteY15" fmla="*/ 2871883 h 4351338"/>
              <a:gd name="connsiteX16" fmla="*/ 5181600 w 5181600"/>
              <a:gd name="connsiteY16" fmla="*/ 3415800 h 4351338"/>
              <a:gd name="connsiteX17" fmla="*/ 5181600 w 5181600"/>
              <a:gd name="connsiteY17" fmla="*/ 3829177 h 4351338"/>
              <a:gd name="connsiteX18" fmla="*/ 5181600 w 5181600"/>
              <a:gd name="connsiteY18" fmla="*/ 4351338 h 4351338"/>
              <a:gd name="connsiteX19" fmla="*/ 4709499 w 5181600"/>
              <a:gd name="connsiteY19" fmla="*/ 4351338 h 4351338"/>
              <a:gd name="connsiteX20" fmla="*/ 4030133 w 5181600"/>
              <a:gd name="connsiteY20" fmla="*/ 4351338 h 4351338"/>
              <a:gd name="connsiteX21" fmla="*/ 3558032 w 5181600"/>
              <a:gd name="connsiteY21" fmla="*/ 4351338 h 4351338"/>
              <a:gd name="connsiteX22" fmla="*/ 3085931 w 5181600"/>
              <a:gd name="connsiteY22" fmla="*/ 4351338 h 4351338"/>
              <a:gd name="connsiteX23" fmla="*/ 2406565 w 5181600"/>
              <a:gd name="connsiteY23" fmla="*/ 4351338 h 4351338"/>
              <a:gd name="connsiteX24" fmla="*/ 1882648 w 5181600"/>
              <a:gd name="connsiteY24" fmla="*/ 4351338 h 4351338"/>
              <a:gd name="connsiteX25" fmla="*/ 1255099 w 5181600"/>
              <a:gd name="connsiteY25" fmla="*/ 4351338 h 4351338"/>
              <a:gd name="connsiteX26" fmla="*/ 679365 w 5181600"/>
              <a:gd name="connsiteY26" fmla="*/ 4351338 h 4351338"/>
              <a:gd name="connsiteX27" fmla="*/ 0 w 5181600"/>
              <a:gd name="connsiteY27" fmla="*/ 4351338 h 4351338"/>
              <a:gd name="connsiteX28" fmla="*/ 0 w 5181600"/>
              <a:gd name="connsiteY28" fmla="*/ 3894448 h 4351338"/>
              <a:gd name="connsiteX29" fmla="*/ 0 w 5181600"/>
              <a:gd name="connsiteY29" fmla="*/ 3394044 h 4351338"/>
              <a:gd name="connsiteX30" fmla="*/ 0 w 5181600"/>
              <a:gd name="connsiteY30" fmla="*/ 2850126 h 4351338"/>
              <a:gd name="connsiteX31" fmla="*/ 0 w 5181600"/>
              <a:gd name="connsiteY31" fmla="*/ 2436749 h 4351338"/>
              <a:gd name="connsiteX32" fmla="*/ 0 w 5181600"/>
              <a:gd name="connsiteY32" fmla="*/ 1849319 h 4351338"/>
              <a:gd name="connsiteX33" fmla="*/ 0 w 5181600"/>
              <a:gd name="connsiteY33" fmla="*/ 1305401 h 4351338"/>
              <a:gd name="connsiteX34" fmla="*/ 0 w 5181600"/>
              <a:gd name="connsiteY34" fmla="*/ 892024 h 4351338"/>
              <a:gd name="connsiteX35" fmla="*/ 0 w 5181600"/>
              <a:gd name="connsiteY35" fmla="*/ 0 h 4351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81600" h="4351338" fill="none" extrusionOk="0">
                <a:moveTo>
                  <a:pt x="0" y="0"/>
                </a:moveTo>
                <a:cubicBezTo>
                  <a:pt x="282451" y="-61893"/>
                  <a:pt x="360950" y="44611"/>
                  <a:pt x="679365" y="0"/>
                </a:cubicBezTo>
                <a:cubicBezTo>
                  <a:pt x="997780" y="-44611"/>
                  <a:pt x="1096541" y="20040"/>
                  <a:pt x="1255099" y="0"/>
                </a:cubicBezTo>
                <a:cubicBezTo>
                  <a:pt x="1413657" y="-20040"/>
                  <a:pt x="1597606" y="44315"/>
                  <a:pt x="1830832" y="0"/>
                </a:cubicBezTo>
                <a:cubicBezTo>
                  <a:pt x="2064058" y="-44315"/>
                  <a:pt x="2290383" y="39715"/>
                  <a:pt x="2458381" y="0"/>
                </a:cubicBezTo>
                <a:cubicBezTo>
                  <a:pt x="2626379" y="-39715"/>
                  <a:pt x="2785457" y="50700"/>
                  <a:pt x="2930483" y="0"/>
                </a:cubicBezTo>
                <a:cubicBezTo>
                  <a:pt x="3075509" y="-50700"/>
                  <a:pt x="3168773" y="48078"/>
                  <a:pt x="3402584" y="0"/>
                </a:cubicBezTo>
                <a:cubicBezTo>
                  <a:pt x="3636395" y="-48078"/>
                  <a:pt x="3721292" y="35312"/>
                  <a:pt x="3874685" y="0"/>
                </a:cubicBezTo>
                <a:cubicBezTo>
                  <a:pt x="4028078" y="-35312"/>
                  <a:pt x="4365374" y="22818"/>
                  <a:pt x="4502235" y="0"/>
                </a:cubicBezTo>
                <a:cubicBezTo>
                  <a:pt x="4639096" y="-22818"/>
                  <a:pt x="4924008" y="46544"/>
                  <a:pt x="5181600" y="0"/>
                </a:cubicBezTo>
                <a:cubicBezTo>
                  <a:pt x="5225717" y="245639"/>
                  <a:pt x="5124410" y="257365"/>
                  <a:pt x="5181600" y="500404"/>
                </a:cubicBezTo>
                <a:cubicBezTo>
                  <a:pt x="5238790" y="743443"/>
                  <a:pt x="5180526" y="803456"/>
                  <a:pt x="5181600" y="1000808"/>
                </a:cubicBezTo>
                <a:cubicBezTo>
                  <a:pt x="5182674" y="1198160"/>
                  <a:pt x="5157623" y="1365620"/>
                  <a:pt x="5181600" y="1588238"/>
                </a:cubicBezTo>
                <a:cubicBezTo>
                  <a:pt x="5205577" y="1810856"/>
                  <a:pt x="5137076" y="1837590"/>
                  <a:pt x="5181600" y="2001615"/>
                </a:cubicBezTo>
                <a:cubicBezTo>
                  <a:pt x="5226124" y="2165640"/>
                  <a:pt x="5146308" y="2297812"/>
                  <a:pt x="5181600" y="2458506"/>
                </a:cubicBezTo>
                <a:cubicBezTo>
                  <a:pt x="5216892" y="2619200"/>
                  <a:pt x="5167036" y="2686903"/>
                  <a:pt x="5181600" y="2871883"/>
                </a:cubicBezTo>
                <a:cubicBezTo>
                  <a:pt x="5196164" y="3056863"/>
                  <a:pt x="5127349" y="3286703"/>
                  <a:pt x="5181600" y="3415800"/>
                </a:cubicBezTo>
                <a:cubicBezTo>
                  <a:pt x="5235851" y="3544897"/>
                  <a:pt x="5156042" y="3648752"/>
                  <a:pt x="5181600" y="3829177"/>
                </a:cubicBezTo>
                <a:cubicBezTo>
                  <a:pt x="5207158" y="4009602"/>
                  <a:pt x="5150958" y="4156657"/>
                  <a:pt x="5181600" y="4351338"/>
                </a:cubicBezTo>
                <a:cubicBezTo>
                  <a:pt x="5071475" y="4393617"/>
                  <a:pt x="4841113" y="4348986"/>
                  <a:pt x="4709499" y="4351338"/>
                </a:cubicBezTo>
                <a:cubicBezTo>
                  <a:pt x="4577885" y="4353690"/>
                  <a:pt x="4283582" y="4316360"/>
                  <a:pt x="4030133" y="4351338"/>
                </a:cubicBezTo>
                <a:cubicBezTo>
                  <a:pt x="3776684" y="4386316"/>
                  <a:pt x="3742255" y="4330156"/>
                  <a:pt x="3558032" y="4351338"/>
                </a:cubicBezTo>
                <a:cubicBezTo>
                  <a:pt x="3373809" y="4372520"/>
                  <a:pt x="3193746" y="4320878"/>
                  <a:pt x="3085931" y="4351338"/>
                </a:cubicBezTo>
                <a:cubicBezTo>
                  <a:pt x="2978116" y="4381798"/>
                  <a:pt x="2632390" y="4317167"/>
                  <a:pt x="2406565" y="4351338"/>
                </a:cubicBezTo>
                <a:cubicBezTo>
                  <a:pt x="2180740" y="4385509"/>
                  <a:pt x="2017212" y="4301949"/>
                  <a:pt x="1882648" y="4351338"/>
                </a:cubicBezTo>
                <a:cubicBezTo>
                  <a:pt x="1748084" y="4400727"/>
                  <a:pt x="1536890" y="4337056"/>
                  <a:pt x="1255099" y="4351338"/>
                </a:cubicBezTo>
                <a:cubicBezTo>
                  <a:pt x="973308" y="4365620"/>
                  <a:pt x="820442" y="4298637"/>
                  <a:pt x="679365" y="4351338"/>
                </a:cubicBezTo>
                <a:cubicBezTo>
                  <a:pt x="538288" y="4404039"/>
                  <a:pt x="251813" y="4315749"/>
                  <a:pt x="0" y="4351338"/>
                </a:cubicBezTo>
                <a:cubicBezTo>
                  <a:pt x="-21414" y="4246774"/>
                  <a:pt x="33799" y="4096262"/>
                  <a:pt x="0" y="3894448"/>
                </a:cubicBezTo>
                <a:cubicBezTo>
                  <a:pt x="-33799" y="3692634"/>
                  <a:pt x="26074" y="3548952"/>
                  <a:pt x="0" y="3394044"/>
                </a:cubicBezTo>
                <a:cubicBezTo>
                  <a:pt x="-26074" y="3239136"/>
                  <a:pt x="64202" y="3080812"/>
                  <a:pt x="0" y="2850126"/>
                </a:cubicBezTo>
                <a:cubicBezTo>
                  <a:pt x="-64202" y="2619440"/>
                  <a:pt x="497" y="2606569"/>
                  <a:pt x="0" y="2436749"/>
                </a:cubicBezTo>
                <a:cubicBezTo>
                  <a:pt x="-497" y="2266929"/>
                  <a:pt x="5031" y="2066527"/>
                  <a:pt x="0" y="1849319"/>
                </a:cubicBezTo>
                <a:cubicBezTo>
                  <a:pt x="-5031" y="1632111"/>
                  <a:pt x="47611" y="1484534"/>
                  <a:pt x="0" y="1305401"/>
                </a:cubicBezTo>
                <a:cubicBezTo>
                  <a:pt x="-47611" y="1126268"/>
                  <a:pt x="40729" y="1043903"/>
                  <a:pt x="0" y="892024"/>
                </a:cubicBezTo>
                <a:cubicBezTo>
                  <a:pt x="-40729" y="740145"/>
                  <a:pt x="104000" y="400811"/>
                  <a:pt x="0" y="0"/>
                </a:cubicBezTo>
                <a:close/>
              </a:path>
              <a:path w="5181600" h="4351338" stroke="0" extrusionOk="0">
                <a:moveTo>
                  <a:pt x="0" y="0"/>
                </a:moveTo>
                <a:cubicBezTo>
                  <a:pt x="167935" y="-7656"/>
                  <a:pt x="407091" y="5827"/>
                  <a:pt x="523917" y="0"/>
                </a:cubicBezTo>
                <a:cubicBezTo>
                  <a:pt x="640743" y="-5827"/>
                  <a:pt x="1010120" y="80040"/>
                  <a:pt x="1203283" y="0"/>
                </a:cubicBezTo>
                <a:cubicBezTo>
                  <a:pt x="1396446" y="-80040"/>
                  <a:pt x="1596924" y="34982"/>
                  <a:pt x="1830832" y="0"/>
                </a:cubicBezTo>
                <a:cubicBezTo>
                  <a:pt x="2064740" y="-34982"/>
                  <a:pt x="2088881" y="34624"/>
                  <a:pt x="2251117" y="0"/>
                </a:cubicBezTo>
                <a:cubicBezTo>
                  <a:pt x="2413354" y="-34624"/>
                  <a:pt x="2585587" y="47512"/>
                  <a:pt x="2671403" y="0"/>
                </a:cubicBezTo>
                <a:cubicBezTo>
                  <a:pt x="2757219" y="-47512"/>
                  <a:pt x="3161471" y="21643"/>
                  <a:pt x="3298952" y="0"/>
                </a:cubicBezTo>
                <a:cubicBezTo>
                  <a:pt x="3436433" y="-21643"/>
                  <a:pt x="3699131" y="63533"/>
                  <a:pt x="3978317" y="0"/>
                </a:cubicBezTo>
                <a:cubicBezTo>
                  <a:pt x="4257504" y="-63533"/>
                  <a:pt x="4419741" y="44106"/>
                  <a:pt x="4605867" y="0"/>
                </a:cubicBezTo>
                <a:cubicBezTo>
                  <a:pt x="4791993" y="-44106"/>
                  <a:pt x="4932647" y="34877"/>
                  <a:pt x="5181600" y="0"/>
                </a:cubicBezTo>
                <a:cubicBezTo>
                  <a:pt x="5186724" y="271954"/>
                  <a:pt x="5121871" y="428203"/>
                  <a:pt x="5181600" y="543917"/>
                </a:cubicBezTo>
                <a:cubicBezTo>
                  <a:pt x="5241329" y="659631"/>
                  <a:pt x="5181269" y="853692"/>
                  <a:pt x="5181600" y="1044321"/>
                </a:cubicBezTo>
                <a:cubicBezTo>
                  <a:pt x="5181931" y="1234950"/>
                  <a:pt x="5156890" y="1341508"/>
                  <a:pt x="5181600" y="1501212"/>
                </a:cubicBezTo>
                <a:cubicBezTo>
                  <a:pt x="5206310" y="1660916"/>
                  <a:pt x="5121686" y="1913105"/>
                  <a:pt x="5181600" y="2045129"/>
                </a:cubicBezTo>
                <a:cubicBezTo>
                  <a:pt x="5241514" y="2177153"/>
                  <a:pt x="5165534" y="2317084"/>
                  <a:pt x="5181600" y="2502019"/>
                </a:cubicBezTo>
                <a:cubicBezTo>
                  <a:pt x="5197666" y="2686954"/>
                  <a:pt x="5159703" y="2734675"/>
                  <a:pt x="5181600" y="2915396"/>
                </a:cubicBezTo>
                <a:cubicBezTo>
                  <a:pt x="5203497" y="3096117"/>
                  <a:pt x="5172673" y="3127379"/>
                  <a:pt x="5181600" y="3328774"/>
                </a:cubicBezTo>
                <a:cubicBezTo>
                  <a:pt x="5190527" y="3530169"/>
                  <a:pt x="5157905" y="3592028"/>
                  <a:pt x="5181600" y="3742151"/>
                </a:cubicBezTo>
                <a:cubicBezTo>
                  <a:pt x="5205295" y="3892274"/>
                  <a:pt x="5144479" y="4113209"/>
                  <a:pt x="5181600" y="4351338"/>
                </a:cubicBezTo>
                <a:cubicBezTo>
                  <a:pt x="4945173" y="4360210"/>
                  <a:pt x="4808464" y="4347634"/>
                  <a:pt x="4657683" y="4351338"/>
                </a:cubicBezTo>
                <a:cubicBezTo>
                  <a:pt x="4506902" y="4355042"/>
                  <a:pt x="4346263" y="4347313"/>
                  <a:pt x="4185581" y="4351338"/>
                </a:cubicBezTo>
                <a:cubicBezTo>
                  <a:pt x="4024899" y="4355363"/>
                  <a:pt x="3808021" y="4313675"/>
                  <a:pt x="3661664" y="4351338"/>
                </a:cubicBezTo>
                <a:cubicBezTo>
                  <a:pt x="3515307" y="4389001"/>
                  <a:pt x="3290462" y="4315653"/>
                  <a:pt x="3137747" y="4351338"/>
                </a:cubicBezTo>
                <a:cubicBezTo>
                  <a:pt x="2985032" y="4387023"/>
                  <a:pt x="2787960" y="4309172"/>
                  <a:pt x="2665645" y="4351338"/>
                </a:cubicBezTo>
                <a:cubicBezTo>
                  <a:pt x="2543330" y="4393504"/>
                  <a:pt x="2296327" y="4300963"/>
                  <a:pt x="1986280" y="4351338"/>
                </a:cubicBezTo>
                <a:cubicBezTo>
                  <a:pt x="1676233" y="4401713"/>
                  <a:pt x="1708872" y="4343051"/>
                  <a:pt x="1514179" y="4351338"/>
                </a:cubicBezTo>
                <a:cubicBezTo>
                  <a:pt x="1319486" y="4359625"/>
                  <a:pt x="1221284" y="4345900"/>
                  <a:pt x="938445" y="4351338"/>
                </a:cubicBezTo>
                <a:cubicBezTo>
                  <a:pt x="655606" y="4356776"/>
                  <a:pt x="190834" y="4329542"/>
                  <a:pt x="0" y="4351338"/>
                </a:cubicBezTo>
                <a:cubicBezTo>
                  <a:pt x="-14872" y="4186767"/>
                  <a:pt x="53744" y="3993181"/>
                  <a:pt x="0" y="3850934"/>
                </a:cubicBezTo>
                <a:cubicBezTo>
                  <a:pt x="-53744" y="3708687"/>
                  <a:pt x="49359" y="3607921"/>
                  <a:pt x="0" y="3437557"/>
                </a:cubicBezTo>
                <a:cubicBezTo>
                  <a:pt x="-49359" y="3267193"/>
                  <a:pt x="9814" y="3111488"/>
                  <a:pt x="0" y="2937153"/>
                </a:cubicBezTo>
                <a:cubicBezTo>
                  <a:pt x="-9814" y="2762818"/>
                  <a:pt x="39084" y="2641477"/>
                  <a:pt x="0" y="2349723"/>
                </a:cubicBezTo>
                <a:cubicBezTo>
                  <a:pt x="-39084" y="2057969"/>
                  <a:pt x="8299" y="2028179"/>
                  <a:pt x="0" y="1805805"/>
                </a:cubicBezTo>
                <a:cubicBezTo>
                  <a:pt x="-8299" y="1583431"/>
                  <a:pt x="24279" y="1379140"/>
                  <a:pt x="0" y="1218375"/>
                </a:cubicBezTo>
                <a:cubicBezTo>
                  <a:pt x="-24279" y="1057610"/>
                  <a:pt x="42803" y="977069"/>
                  <a:pt x="0" y="761484"/>
                </a:cubicBezTo>
                <a:cubicBezTo>
                  <a:pt x="-42803" y="545899"/>
                  <a:pt x="4456" y="237440"/>
                  <a:pt x="0" y="0"/>
                </a:cubicBezTo>
                <a:close/>
              </a:path>
            </a:pathLst>
          </a:custGeom>
          <a:ln w="19050">
            <a:solidFill>
              <a:schemeClr val="accent2">
                <a:lumMod val="75000"/>
              </a:schemeClr>
            </a:solidFill>
            <a:extLst>
              <a:ext uri="{C807C97D-BFC1-408E-A445-0C87EB9F89A2}">
                <ask:lineSketchStyleProps xmlns:ask="http://schemas.microsoft.com/office/drawing/2018/sketchyshapes" sd="3941766442">
                  <ask:type>
                    <ask:lineSketchScribble/>
                  </ask:type>
                </ask:lineSketchStyleProps>
              </a:ext>
            </a:extLst>
          </a:ln>
        </p:spPr>
        <p:txBody>
          <a:bodyPr anchor="ctr"/>
          <a:lstStyle/>
          <a:p>
            <a:pPr marL="0" indent="0" algn="ctr">
              <a:buNone/>
            </a:pPr>
            <a:r>
              <a:rPr lang="en-US" sz="1800" dirty="0"/>
              <a:t>Consider our </a:t>
            </a:r>
            <a:r>
              <a:rPr lang="en-US" sz="1800" dirty="0" err="1">
                <a:latin typeface="Consolas" panose="020B0609020204030204" pitchFamily="49" charset="0"/>
              </a:rPr>
              <a:t>year_month_day</a:t>
            </a:r>
            <a:r>
              <a:rPr lang="en-US" sz="1800" dirty="0"/>
              <a:t> example using </a:t>
            </a:r>
            <a:r>
              <a:rPr lang="en-US" sz="1800" dirty="0">
                <a:latin typeface="Consolas" panose="020B0609020204030204" pitchFamily="49" charset="0"/>
              </a:rPr>
              <a:t>operator/:</a:t>
            </a:r>
          </a:p>
          <a:p>
            <a:pPr marL="0" indent="0" algn="ctr">
              <a:buNone/>
            </a:pPr>
            <a:r>
              <a:rPr lang="en-US" sz="1600" b="0" dirty="0">
                <a:solidFill>
                  <a:srgbClr val="333333"/>
                </a:solidFill>
                <a:effectLst/>
                <a:latin typeface="Consolas" panose="020B0609020204030204" pitchFamily="49" charset="0"/>
              </a:rPr>
              <a:t>    </a:t>
            </a:r>
            <a:r>
              <a:rPr lang="en-US" sz="1600" b="0" dirty="0" err="1">
                <a:solidFill>
                  <a:srgbClr val="333333"/>
                </a:solidFill>
                <a:effectLst/>
                <a:latin typeface="Consolas" panose="020B0609020204030204" pitchFamily="49" charset="0"/>
              </a:rPr>
              <a:t>year_month_day</a:t>
            </a:r>
            <a:r>
              <a:rPr lang="en-US" sz="1600" b="0" dirty="0">
                <a:solidFill>
                  <a:srgbClr val="333333"/>
                </a:solidFill>
                <a:effectLst/>
                <a:latin typeface="Consolas" panose="020B0609020204030204" pitchFamily="49" charset="0"/>
              </a:rPr>
              <a:t> ymd1{October</a:t>
            </a:r>
            <a:r>
              <a:rPr lang="en-US" sz="1600" b="0" dirty="0">
                <a:solidFill>
                  <a:srgbClr val="859900"/>
                </a:solidFill>
                <a:effectLst/>
                <a:latin typeface="Consolas" panose="020B0609020204030204" pitchFamily="49" charset="0"/>
              </a:rPr>
              <a:t>/</a:t>
            </a:r>
            <a:r>
              <a:rPr lang="en-US" sz="1600" b="0" dirty="0">
                <a:solidFill>
                  <a:srgbClr val="D33682"/>
                </a:solidFill>
                <a:effectLst/>
                <a:latin typeface="Consolas" panose="020B0609020204030204" pitchFamily="49" charset="0"/>
              </a:rPr>
              <a:t>28</a:t>
            </a:r>
            <a:r>
              <a:rPr lang="en-US" sz="1600" b="0" dirty="0">
                <a:solidFill>
                  <a:srgbClr val="859900"/>
                </a:solidFill>
                <a:effectLst/>
                <a:latin typeface="Consolas" panose="020B0609020204030204" pitchFamily="49" charset="0"/>
              </a:rPr>
              <a:t>d/</a:t>
            </a:r>
            <a:r>
              <a:rPr lang="en-US" sz="1600" b="0" dirty="0">
                <a:solidFill>
                  <a:srgbClr val="D33682"/>
                </a:solidFill>
                <a:effectLst/>
                <a:latin typeface="Consolas" panose="020B0609020204030204" pitchFamily="49" charset="0"/>
              </a:rPr>
              <a:t>2021</a:t>
            </a:r>
            <a:r>
              <a:rPr lang="en-US" sz="1600" b="0" dirty="0">
                <a:solidFill>
                  <a:srgbClr val="859900"/>
                </a:solidFill>
                <a:effectLst/>
                <a:latin typeface="Consolas" panose="020B0609020204030204" pitchFamily="49" charset="0"/>
              </a:rPr>
              <a:t>y</a:t>
            </a:r>
            <a:r>
              <a:rPr lang="en-US" sz="1600" b="0" dirty="0">
                <a:solidFill>
                  <a:srgbClr val="333333"/>
                </a:solidFill>
                <a:effectLst/>
                <a:latin typeface="Consolas" panose="020B0609020204030204" pitchFamily="49" charset="0"/>
              </a:rPr>
              <a:t>};</a:t>
            </a:r>
          </a:p>
          <a:p>
            <a:pPr marL="0" indent="0" algn="ctr">
              <a:buNone/>
            </a:pPr>
            <a:r>
              <a:rPr lang="en-US" sz="1600" b="0" dirty="0">
                <a:solidFill>
                  <a:srgbClr val="333333"/>
                </a:solidFill>
                <a:effectLst/>
                <a:latin typeface="Consolas" panose="020B0609020204030204" pitchFamily="49" charset="0"/>
              </a:rPr>
              <a:t>    </a:t>
            </a:r>
            <a:r>
              <a:rPr lang="en-US" sz="1600" b="0" dirty="0" err="1">
                <a:solidFill>
                  <a:srgbClr val="333333"/>
                </a:solidFill>
                <a:effectLst/>
                <a:latin typeface="Consolas" panose="020B0609020204030204" pitchFamily="49" charset="0"/>
              </a:rPr>
              <a:t>year_month_day</a:t>
            </a:r>
            <a:r>
              <a:rPr lang="en-US" sz="1600" b="0" dirty="0">
                <a:solidFill>
                  <a:srgbClr val="333333"/>
                </a:solidFill>
                <a:effectLst/>
                <a:latin typeface="Consolas" panose="020B0609020204030204" pitchFamily="49" charset="0"/>
              </a:rPr>
              <a:t> ymd2{</a:t>
            </a:r>
            <a:r>
              <a:rPr lang="en-US" sz="1600" b="0" dirty="0">
                <a:solidFill>
                  <a:srgbClr val="D33682"/>
                </a:solidFill>
                <a:effectLst/>
                <a:latin typeface="Consolas" panose="020B0609020204030204" pitchFamily="49" charset="0"/>
              </a:rPr>
              <a:t>2021</a:t>
            </a:r>
            <a:r>
              <a:rPr lang="en-US" sz="1600" b="0" dirty="0">
                <a:solidFill>
                  <a:srgbClr val="859900"/>
                </a:solidFill>
                <a:effectLst/>
                <a:latin typeface="Consolas" panose="020B0609020204030204" pitchFamily="49" charset="0"/>
              </a:rPr>
              <a:t>y/</a:t>
            </a:r>
            <a:r>
              <a:rPr lang="en-US" sz="1600" b="0" dirty="0">
                <a:solidFill>
                  <a:srgbClr val="333333"/>
                </a:solidFill>
                <a:effectLst/>
                <a:latin typeface="Consolas" panose="020B0609020204030204" pitchFamily="49" charset="0"/>
              </a:rPr>
              <a:t>October</a:t>
            </a:r>
            <a:r>
              <a:rPr lang="en-US" sz="1600" b="0" dirty="0">
                <a:solidFill>
                  <a:srgbClr val="859900"/>
                </a:solidFill>
                <a:effectLst/>
                <a:latin typeface="Consolas" panose="020B0609020204030204" pitchFamily="49" charset="0"/>
              </a:rPr>
              <a:t>/</a:t>
            </a:r>
            <a:r>
              <a:rPr lang="en-US" sz="1600" b="0" dirty="0">
                <a:solidFill>
                  <a:srgbClr val="D33682"/>
                </a:solidFill>
                <a:effectLst/>
                <a:latin typeface="Consolas" panose="020B0609020204030204" pitchFamily="49" charset="0"/>
              </a:rPr>
              <a:t>28</a:t>
            </a:r>
            <a:r>
              <a:rPr lang="en-US" sz="1600" b="0" dirty="0">
                <a:solidFill>
                  <a:srgbClr val="859900"/>
                </a:solidFill>
                <a:effectLst/>
                <a:latin typeface="Consolas" panose="020B0609020204030204" pitchFamily="49" charset="0"/>
              </a:rPr>
              <a:t>d</a:t>
            </a:r>
            <a:r>
              <a:rPr lang="en-US" sz="1600" b="0" dirty="0">
                <a:solidFill>
                  <a:srgbClr val="333333"/>
                </a:solidFill>
                <a:effectLst/>
                <a:latin typeface="Consolas" panose="020B0609020204030204" pitchFamily="49" charset="0"/>
              </a:rPr>
              <a:t>};</a:t>
            </a:r>
          </a:p>
          <a:p>
            <a:pPr marL="0" indent="0" algn="ctr">
              <a:buNone/>
            </a:pPr>
            <a:r>
              <a:rPr lang="en-US" sz="1800" dirty="0"/>
              <a:t>Without the </a:t>
            </a:r>
            <a:r>
              <a:rPr lang="en-US" sz="1800" dirty="0">
                <a:latin typeface="Consolas" panose="020B0609020204030204" pitchFamily="49" charset="0"/>
              </a:rPr>
              <a:t>day</a:t>
            </a:r>
            <a:r>
              <a:rPr lang="en-US" sz="1800" dirty="0"/>
              <a:t> and </a:t>
            </a:r>
            <a:r>
              <a:rPr lang="en-US" sz="1800" dirty="0">
                <a:latin typeface="Consolas" panose="020B0609020204030204" pitchFamily="49" charset="0"/>
              </a:rPr>
              <a:t>year</a:t>
            </a:r>
            <a:r>
              <a:rPr lang="en-US" sz="1800" dirty="0"/>
              <a:t> types, these would look like </a:t>
            </a:r>
          </a:p>
          <a:p>
            <a:pPr marL="0" indent="0" algn="ctr">
              <a:buNone/>
            </a:pPr>
            <a:r>
              <a:rPr lang="en-US" sz="1600" b="0" dirty="0">
                <a:solidFill>
                  <a:srgbClr val="333333"/>
                </a:solidFill>
                <a:effectLst/>
                <a:latin typeface="Consolas" panose="020B0609020204030204" pitchFamily="49" charset="0"/>
              </a:rPr>
              <a:t>    </a:t>
            </a:r>
            <a:r>
              <a:rPr lang="en-US" sz="1600" b="0" dirty="0" err="1">
                <a:solidFill>
                  <a:srgbClr val="333333"/>
                </a:solidFill>
                <a:effectLst/>
                <a:latin typeface="Consolas" panose="020B0609020204030204" pitchFamily="49" charset="0"/>
              </a:rPr>
              <a:t>year_month_day</a:t>
            </a:r>
            <a:r>
              <a:rPr lang="en-US" sz="1600" b="0" dirty="0">
                <a:solidFill>
                  <a:srgbClr val="333333"/>
                </a:solidFill>
                <a:effectLst/>
                <a:latin typeface="Consolas" panose="020B0609020204030204" pitchFamily="49" charset="0"/>
              </a:rPr>
              <a:t> ymd1{October</a:t>
            </a:r>
            <a:r>
              <a:rPr lang="en-US" sz="1600" b="0" dirty="0">
                <a:solidFill>
                  <a:srgbClr val="859900"/>
                </a:solidFill>
                <a:effectLst/>
                <a:latin typeface="Consolas" panose="020B0609020204030204" pitchFamily="49" charset="0"/>
              </a:rPr>
              <a:t>/</a:t>
            </a:r>
            <a:r>
              <a:rPr lang="en-US" sz="1600" b="0" dirty="0">
                <a:solidFill>
                  <a:srgbClr val="D33682"/>
                </a:solidFill>
                <a:effectLst/>
                <a:latin typeface="Consolas" panose="020B0609020204030204" pitchFamily="49" charset="0"/>
              </a:rPr>
              <a:t>28</a:t>
            </a:r>
            <a:r>
              <a:rPr lang="en-US" sz="1600" b="0" dirty="0">
                <a:solidFill>
                  <a:srgbClr val="859900"/>
                </a:solidFill>
                <a:effectLst/>
                <a:latin typeface="Consolas" panose="020B0609020204030204" pitchFamily="49" charset="0"/>
              </a:rPr>
              <a:t>/</a:t>
            </a:r>
            <a:r>
              <a:rPr lang="en-US" sz="1600" b="0" dirty="0">
                <a:solidFill>
                  <a:srgbClr val="D33682"/>
                </a:solidFill>
                <a:effectLst/>
                <a:latin typeface="Consolas" panose="020B0609020204030204" pitchFamily="49" charset="0"/>
              </a:rPr>
              <a:t>2021</a:t>
            </a:r>
            <a:r>
              <a:rPr lang="en-US" sz="1600" b="0" dirty="0">
                <a:solidFill>
                  <a:srgbClr val="333333"/>
                </a:solidFill>
                <a:effectLst/>
                <a:latin typeface="Consolas" panose="020B0609020204030204" pitchFamily="49" charset="0"/>
              </a:rPr>
              <a:t>};</a:t>
            </a:r>
          </a:p>
          <a:p>
            <a:pPr marL="0" indent="0" algn="ctr">
              <a:buNone/>
            </a:pPr>
            <a:r>
              <a:rPr lang="en-US" sz="1600" b="0" dirty="0">
                <a:solidFill>
                  <a:srgbClr val="333333"/>
                </a:solidFill>
                <a:effectLst/>
                <a:latin typeface="Consolas" panose="020B0609020204030204" pitchFamily="49" charset="0"/>
              </a:rPr>
              <a:t>    </a:t>
            </a:r>
            <a:r>
              <a:rPr lang="en-US" sz="1600" b="0" dirty="0" err="1">
                <a:solidFill>
                  <a:srgbClr val="333333"/>
                </a:solidFill>
                <a:effectLst/>
                <a:latin typeface="Consolas" panose="020B0609020204030204" pitchFamily="49" charset="0"/>
              </a:rPr>
              <a:t>year_month_day</a:t>
            </a:r>
            <a:r>
              <a:rPr lang="en-US" sz="1600" b="0" dirty="0">
                <a:solidFill>
                  <a:srgbClr val="333333"/>
                </a:solidFill>
                <a:effectLst/>
                <a:latin typeface="Consolas" panose="020B0609020204030204" pitchFamily="49" charset="0"/>
              </a:rPr>
              <a:t> ymd2{</a:t>
            </a:r>
            <a:r>
              <a:rPr lang="en-US" sz="1600" b="0" dirty="0">
                <a:solidFill>
                  <a:srgbClr val="D33682"/>
                </a:solidFill>
                <a:effectLst/>
                <a:latin typeface="Consolas" panose="020B0609020204030204" pitchFamily="49" charset="0"/>
              </a:rPr>
              <a:t>2021</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October</a:t>
            </a:r>
            <a:r>
              <a:rPr lang="en-US" sz="1600" b="0" dirty="0">
                <a:solidFill>
                  <a:srgbClr val="859900"/>
                </a:solidFill>
                <a:effectLst/>
                <a:latin typeface="Consolas" panose="020B0609020204030204" pitchFamily="49" charset="0"/>
              </a:rPr>
              <a:t>/</a:t>
            </a:r>
            <a:r>
              <a:rPr lang="en-US" sz="1600" b="0" dirty="0">
                <a:solidFill>
                  <a:srgbClr val="D33682"/>
                </a:solidFill>
                <a:effectLst/>
                <a:latin typeface="Consolas" panose="020B0609020204030204" pitchFamily="49" charset="0"/>
              </a:rPr>
              <a:t>28</a:t>
            </a:r>
            <a:r>
              <a:rPr lang="en-US" sz="1600" b="0" dirty="0">
                <a:solidFill>
                  <a:srgbClr val="333333"/>
                </a:solidFill>
                <a:effectLst/>
                <a:latin typeface="Consolas" panose="020B0609020204030204" pitchFamily="49" charset="0"/>
              </a:rPr>
              <a:t>};</a:t>
            </a:r>
          </a:p>
          <a:p>
            <a:pPr marL="0" indent="0" algn="ctr">
              <a:buNone/>
            </a:pPr>
            <a:r>
              <a:rPr lang="en-US" sz="1800" dirty="0"/>
              <a:t>It would be very easy to accidentally interpret 2021 as the day and 28 as the year in the implementation!  Have these “simple” types improves type safety as we can make sure we are interpreting these values as the appropriate type. </a:t>
            </a:r>
          </a:p>
        </p:txBody>
      </p:sp>
      <p:sp>
        <p:nvSpPr>
          <p:cNvPr id="8" name="Slide Number Placeholder 7">
            <a:extLst>
              <a:ext uri="{FF2B5EF4-FFF2-40B4-BE49-F238E27FC236}">
                <a16:creationId xmlns:a16="http://schemas.microsoft.com/office/drawing/2014/main" id="{D19DBAB3-7929-4520-B977-B741AA1AC474}"/>
              </a:ext>
            </a:extLst>
          </p:cNvPr>
          <p:cNvSpPr>
            <a:spLocks noGrp="1"/>
          </p:cNvSpPr>
          <p:nvPr>
            <p:ph type="sldNum" sz="quarter" idx="12"/>
          </p:nvPr>
        </p:nvSpPr>
        <p:spPr/>
        <p:txBody>
          <a:bodyPr/>
          <a:lstStyle/>
          <a:p>
            <a:fld id="{48F63A3B-78C7-47BE-AE5E-E10140E04643}" type="slidenum">
              <a:rPr lang="en-US" smtClean="0"/>
              <a:t>16</a:t>
            </a:fld>
            <a:endParaRPr lang="en-US"/>
          </a:p>
        </p:txBody>
      </p:sp>
    </p:spTree>
    <p:extLst>
      <p:ext uri="{BB962C8B-B14F-4D97-AF65-F5344CB8AC3E}">
        <p14:creationId xmlns:p14="http://schemas.microsoft.com/office/powerpoint/2010/main" val="4234996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1C4199-00C5-465C-9ADE-30D78DF5FBD1}"/>
              </a:ext>
            </a:extLst>
          </p:cNvPr>
          <p:cNvSpPr>
            <a:spLocks noGrp="1"/>
          </p:cNvSpPr>
          <p:nvPr>
            <p:ph type="title"/>
          </p:nvPr>
        </p:nvSpPr>
        <p:spPr/>
        <p:txBody>
          <a:bodyPr>
            <a:normAutofit/>
          </a:bodyPr>
          <a:lstStyle/>
          <a:p>
            <a:r>
              <a:rPr lang="en-US" sz="5400" dirty="0">
                <a:solidFill>
                  <a:schemeClr val="accent2">
                    <a:lumMod val="75000"/>
                  </a:schemeClr>
                </a:solidFill>
              </a:rPr>
              <a:t>Why calendrical types? Abstraction</a:t>
            </a:r>
          </a:p>
        </p:txBody>
      </p:sp>
      <p:sp>
        <p:nvSpPr>
          <p:cNvPr id="6" name="Content Placeholder 5">
            <a:extLst>
              <a:ext uri="{FF2B5EF4-FFF2-40B4-BE49-F238E27FC236}">
                <a16:creationId xmlns:a16="http://schemas.microsoft.com/office/drawing/2014/main" id="{B9208E13-7273-4BE4-918F-215A686A4C3E}"/>
              </a:ext>
            </a:extLst>
          </p:cNvPr>
          <p:cNvSpPr>
            <a:spLocks noGrp="1"/>
          </p:cNvSpPr>
          <p:nvPr>
            <p:ph sz="half" idx="1"/>
          </p:nvPr>
        </p:nvSpPr>
        <p:spPr/>
        <p:txBody>
          <a:bodyPr anchor="ctr">
            <a:normAutofit fontScale="92500" lnSpcReduction="20000"/>
          </a:bodyPr>
          <a:lstStyle/>
          <a:p>
            <a:pPr marL="0" indent="0" algn="ctr">
              <a:buNone/>
            </a:pPr>
            <a:r>
              <a:rPr lang="en-US" dirty="0"/>
              <a:t>The “simple” calendrical types (e.g., </a:t>
            </a:r>
            <a:r>
              <a:rPr lang="en-US" dirty="0">
                <a:latin typeface="Consolas" panose="020B0609020204030204" pitchFamily="49" charset="0"/>
              </a:rPr>
              <a:t>day</a:t>
            </a:r>
            <a:r>
              <a:rPr lang="en-US" dirty="0"/>
              <a:t>, </a:t>
            </a:r>
            <a:r>
              <a:rPr lang="en-US" dirty="0">
                <a:latin typeface="Consolas" panose="020B0609020204030204" pitchFamily="49" charset="0"/>
              </a:rPr>
              <a:t>month</a:t>
            </a:r>
            <a:r>
              <a:rPr lang="en-US" dirty="0"/>
              <a:t>, </a:t>
            </a:r>
            <a:r>
              <a:rPr lang="en-US" dirty="0">
                <a:latin typeface="Consolas" panose="020B0609020204030204" pitchFamily="49" charset="0"/>
              </a:rPr>
              <a:t>year</a:t>
            </a:r>
            <a:r>
              <a:rPr lang="en-US" dirty="0"/>
              <a:t>) are very straightforward – what’s the point in creating types for these concepts at all?  Couldn’t we just use </a:t>
            </a:r>
            <a:r>
              <a:rPr lang="en-US" dirty="0">
                <a:latin typeface="Consolas" panose="020B0609020204030204" pitchFamily="49" charset="0"/>
              </a:rPr>
              <a:t>unsigned int</a:t>
            </a:r>
            <a:r>
              <a:rPr lang="en-US" dirty="0"/>
              <a:t> for each?  </a:t>
            </a:r>
          </a:p>
        </p:txBody>
      </p:sp>
      <p:sp>
        <p:nvSpPr>
          <p:cNvPr id="7" name="Content Placeholder 6">
            <a:extLst>
              <a:ext uri="{FF2B5EF4-FFF2-40B4-BE49-F238E27FC236}">
                <a16:creationId xmlns:a16="http://schemas.microsoft.com/office/drawing/2014/main" id="{BF32AC3A-BC23-4B23-B89F-E3684BF134B2}"/>
              </a:ext>
            </a:extLst>
          </p:cNvPr>
          <p:cNvSpPr>
            <a:spLocks noGrp="1"/>
          </p:cNvSpPr>
          <p:nvPr>
            <p:ph sz="half" idx="2"/>
          </p:nvPr>
        </p:nvSpPr>
        <p:spPr>
          <a:custGeom>
            <a:avLst/>
            <a:gdLst>
              <a:gd name="connsiteX0" fmla="*/ 0 w 5181600"/>
              <a:gd name="connsiteY0" fmla="*/ 0 h 4351338"/>
              <a:gd name="connsiteX1" fmla="*/ 679365 w 5181600"/>
              <a:gd name="connsiteY1" fmla="*/ 0 h 4351338"/>
              <a:gd name="connsiteX2" fmla="*/ 1255099 w 5181600"/>
              <a:gd name="connsiteY2" fmla="*/ 0 h 4351338"/>
              <a:gd name="connsiteX3" fmla="*/ 1830832 w 5181600"/>
              <a:gd name="connsiteY3" fmla="*/ 0 h 4351338"/>
              <a:gd name="connsiteX4" fmla="*/ 2458381 w 5181600"/>
              <a:gd name="connsiteY4" fmla="*/ 0 h 4351338"/>
              <a:gd name="connsiteX5" fmla="*/ 2930483 w 5181600"/>
              <a:gd name="connsiteY5" fmla="*/ 0 h 4351338"/>
              <a:gd name="connsiteX6" fmla="*/ 3402584 w 5181600"/>
              <a:gd name="connsiteY6" fmla="*/ 0 h 4351338"/>
              <a:gd name="connsiteX7" fmla="*/ 3874685 w 5181600"/>
              <a:gd name="connsiteY7" fmla="*/ 0 h 4351338"/>
              <a:gd name="connsiteX8" fmla="*/ 4502235 w 5181600"/>
              <a:gd name="connsiteY8" fmla="*/ 0 h 4351338"/>
              <a:gd name="connsiteX9" fmla="*/ 5181600 w 5181600"/>
              <a:gd name="connsiteY9" fmla="*/ 0 h 4351338"/>
              <a:gd name="connsiteX10" fmla="*/ 5181600 w 5181600"/>
              <a:gd name="connsiteY10" fmla="*/ 500404 h 4351338"/>
              <a:gd name="connsiteX11" fmla="*/ 5181600 w 5181600"/>
              <a:gd name="connsiteY11" fmla="*/ 1000808 h 4351338"/>
              <a:gd name="connsiteX12" fmla="*/ 5181600 w 5181600"/>
              <a:gd name="connsiteY12" fmla="*/ 1588238 h 4351338"/>
              <a:gd name="connsiteX13" fmla="*/ 5181600 w 5181600"/>
              <a:gd name="connsiteY13" fmla="*/ 2001615 h 4351338"/>
              <a:gd name="connsiteX14" fmla="*/ 5181600 w 5181600"/>
              <a:gd name="connsiteY14" fmla="*/ 2458506 h 4351338"/>
              <a:gd name="connsiteX15" fmla="*/ 5181600 w 5181600"/>
              <a:gd name="connsiteY15" fmla="*/ 2871883 h 4351338"/>
              <a:gd name="connsiteX16" fmla="*/ 5181600 w 5181600"/>
              <a:gd name="connsiteY16" fmla="*/ 3415800 h 4351338"/>
              <a:gd name="connsiteX17" fmla="*/ 5181600 w 5181600"/>
              <a:gd name="connsiteY17" fmla="*/ 3829177 h 4351338"/>
              <a:gd name="connsiteX18" fmla="*/ 5181600 w 5181600"/>
              <a:gd name="connsiteY18" fmla="*/ 4351338 h 4351338"/>
              <a:gd name="connsiteX19" fmla="*/ 4709499 w 5181600"/>
              <a:gd name="connsiteY19" fmla="*/ 4351338 h 4351338"/>
              <a:gd name="connsiteX20" fmla="*/ 4030133 w 5181600"/>
              <a:gd name="connsiteY20" fmla="*/ 4351338 h 4351338"/>
              <a:gd name="connsiteX21" fmla="*/ 3558032 w 5181600"/>
              <a:gd name="connsiteY21" fmla="*/ 4351338 h 4351338"/>
              <a:gd name="connsiteX22" fmla="*/ 3085931 w 5181600"/>
              <a:gd name="connsiteY22" fmla="*/ 4351338 h 4351338"/>
              <a:gd name="connsiteX23" fmla="*/ 2406565 w 5181600"/>
              <a:gd name="connsiteY23" fmla="*/ 4351338 h 4351338"/>
              <a:gd name="connsiteX24" fmla="*/ 1882648 w 5181600"/>
              <a:gd name="connsiteY24" fmla="*/ 4351338 h 4351338"/>
              <a:gd name="connsiteX25" fmla="*/ 1255099 w 5181600"/>
              <a:gd name="connsiteY25" fmla="*/ 4351338 h 4351338"/>
              <a:gd name="connsiteX26" fmla="*/ 679365 w 5181600"/>
              <a:gd name="connsiteY26" fmla="*/ 4351338 h 4351338"/>
              <a:gd name="connsiteX27" fmla="*/ 0 w 5181600"/>
              <a:gd name="connsiteY27" fmla="*/ 4351338 h 4351338"/>
              <a:gd name="connsiteX28" fmla="*/ 0 w 5181600"/>
              <a:gd name="connsiteY28" fmla="*/ 3894448 h 4351338"/>
              <a:gd name="connsiteX29" fmla="*/ 0 w 5181600"/>
              <a:gd name="connsiteY29" fmla="*/ 3394044 h 4351338"/>
              <a:gd name="connsiteX30" fmla="*/ 0 w 5181600"/>
              <a:gd name="connsiteY30" fmla="*/ 2850126 h 4351338"/>
              <a:gd name="connsiteX31" fmla="*/ 0 w 5181600"/>
              <a:gd name="connsiteY31" fmla="*/ 2436749 h 4351338"/>
              <a:gd name="connsiteX32" fmla="*/ 0 w 5181600"/>
              <a:gd name="connsiteY32" fmla="*/ 1849319 h 4351338"/>
              <a:gd name="connsiteX33" fmla="*/ 0 w 5181600"/>
              <a:gd name="connsiteY33" fmla="*/ 1305401 h 4351338"/>
              <a:gd name="connsiteX34" fmla="*/ 0 w 5181600"/>
              <a:gd name="connsiteY34" fmla="*/ 892024 h 4351338"/>
              <a:gd name="connsiteX35" fmla="*/ 0 w 5181600"/>
              <a:gd name="connsiteY35" fmla="*/ 0 h 4351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81600" h="4351338" fill="none" extrusionOk="0">
                <a:moveTo>
                  <a:pt x="0" y="0"/>
                </a:moveTo>
                <a:cubicBezTo>
                  <a:pt x="282451" y="-61893"/>
                  <a:pt x="360950" y="44611"/>
                  <a:pt x="679365" y="0"/>
                </a:cubicBezTo>
                <a:cubicBezTo>
                  <a:pt x="997780" y="-44611"/>
                  <a:pt x="1096541" y="20040"/>
                  <a:pt x="1255099" y="0"/>
                </a:cubicBezTo>
                <a:cubicBezTo>
                  <a:pt x="1413657" y="-20040"/>
                  <a:pt x="1597606" y="44315"/>
                  <a:pt x="1830832" y="0"/>
                </a:cubicBezTo>
                <a:cubicBezTo>
                  <a:pt x="2064058" y="-44315"/>
                  <a:pt x="2290383" y="39715"/>
                  <a:pt x="2458381" y="0"/>
                </a:cubicBezTo>
                <a:cubicBezTo>
                  <a:pt x="2626379" y="-39715"/>
                  <a:pt x="2785457" y="50700"/>
                  <a:pt x="2930483" y="0"/>
                </a:cubicBezTo>
                <a:cubicBezTo>
                  <a:pt x="3075509" y="-50700"/>
                  <a:pt x="3168773" y="48078"/>
                  <a:pt x="3402584" y="0"/>
                </a:cubicBezTo>
                <a:cubicBezTo>
                  <a:pt x="3636395" y="-48078"/>
                  <a:pt x="3721292" y="35312"/>
                  <a:pt x="3874685" y="0"/>
                </a:cubicBezTo>
                <a:cubicBezTo>
                  <a:pt x="4028078" y="-35312"/>
                  <a:pt x="4365374" y="22818"/>
                  <a:pt x="4502235" y="0"/>
                </a:cubicBezTo>
                <a:cubicBezTo>
                  <a:pt x="4639096" y="-22818"/>
                  <a:pt x="4924008" y="46544"/>
                  <a:pt x="5181600" y="0"/>
                </a:cubicBezTo>
                <a:cubicBezTo>
                  <a:pt x="5225717" y="245639"/>
                  <a:pt x="5124410" y="257365"/>
                  <a:pt x="5181600" y="500404"/>
                </a:cubicBezTo>
                <a:cubicBezTo>
                  <a:pt x="5238790" y="743443"/>
                  <a:pt x="5180526" y="803456"/>
                  <a:pt x="5181600" y="1000808"/>
                </a:cubicBezTo>
                <a:cubicBezTo>
                  <a:pt x="5182674" y="1198160"/>
                  <a:pt x="5157623" y="1365620"/>
                  <a:pt x="5181600" y="1588238"/>
                </a:cubicBezTo>
                <a:cubicBezTo>
                  <a:pt x="5205577" y="1810856"/>
                  <a:pt x="5137076" y="1837590"/>
                  <a:pt x="5181600" y="2001615"/>
                </a:cubicBezTo>
                <a:cubicBezTo>
                  <a:pt x="5226124" y="2165640"/>
                  <a:pt x="5146308" y="2297812"/>
                  <a:pt x="5181600" y="2458506"/>
                </a:cubicBezTo>
                <a:cubicBezTo>
                  <a:pt x="5216892" y="2619200"/>
                  <a:pt x="5167036" y="2686903"/>
                  <a:pt x="5181600" y="2871883"/>
                </a:cubicBezTo>
                <a:cubicBezTo>
                  <a:pt x="5196164" y="3056863"/>
                  <a:pt x="5127349" y="3286703"/>
                  <a:pt x="5181600" y="3415800"/>
                </a:cubicBezTo>
                <a:cubicBezTo>
                  <a:pt x="5235851" y="3544897"/>
                  <a:pt x="5156042" y="3648752"/>
                  <a:pt x="5181600" y="3829177"/>
                </a:cubicBezTo>
                <a:cubicBezTo>
                  <a:pt x="5207158" y="4009602"/>
                  <a:pt x="5150958" y="4156657"/>
                  <a:pt x="5181600" y="4351338"/>
                </a:cubicBezTo>
                <a:cubicBezTo>
                  <a:pt x="5071475" y="4393617"/>
                  <a:pt x="4841113" y="4348986"/>
                  <a:pt x="4709499" y="4351338"/>
                </a:cubicBezTo>
                <a:cubicBezTo>
                  <a:pt x="4577885" y="4353690"/>
                  <a:pt x="4283582" y="4316360"/>
                  <a:pt x="4030133" y="4351338"/>
                </a:cubicBezTo>
                <a:cubicBezTo>
                  <a:pt x="3776684" y="4386316"/>
                  <a:pt x="3742255" y="4330156"/>
                  <a:pt x="3558032" y="4351338"/>
                </a:cubicBezTo>
                <a:cubicBezTo>
                  <a:pt x="3373809" y="4372520"/>
                  <a:pt x="3193746" y="4320878"/>
                  <a:pt x="3085931" y="4351338"/>
                </a:cubicBezTo>
                <a:cubicBezTo>
                  <a:pt x="2978116" y="4381798"/>
                  <a:pt x="2632390" y="4317167"/>
                  <a:pt x="2406565" y="4351338"/>
                </a:cubicBezTo>
                <a:cubicBezTo>
                  <a:pt x="2180740" y="4385509"/>
                  <a:pt x="2017212" y="4301949"/>
                  <a:pt x="1882648" y="4351338"/>
                </a:cubicBezTo>
                <a:cubicBezTo>
                  <a:pt x="1748084" y="4400727"/>
                  <a:pt x="1536890" y="4337056"/>
                  <a:pt x="1255099" y="4351338"/>
                </a:cubicBezTo>
                <a:cubicBezTo>
                  <a:pt x="973308" y="4365620"/>
                  <a:pt x="820442" y="4298637"/>
                  <a:pt x="679365" y="4351338"/>
                </a:cubicBezTo>
                <a:cubicBezTo>
                  <a:pt x="538288" y="4404039"/>
                  <a:pt x="251813" y="4315749"/>
                  <a:pt x="0" y="4351338"/>
                </a:cubicBezTo>
                <a:cubicBezTo>
                  <a:pt x="-21414" y="4246774"/>
                  <a:pt x="33799" y="4096262"/>
                  <a:pt x="0" y="3894448"/>
                </a:cubicBezTo>
                <a:cubicBezTo>
                  <a:pt x="-33799" y="3692634"/>
                  <a:pt x="26074" y="3548952"/>
                  <a:pt x="0" y="3394044"/>
                </a:cubicBezTo>
                <a:cubicBezTo>
                  <a:pt x="-26074" y="3239136"/>
                  <a:pt x="64202" y="3080812"/>
                  <a:pt x="0" y="2850126"/>
                </a:cubicBezTo>
                <a:cubicBezTo>
                  <a:pt x="-64202" y="2619440"/>
                  <a:pt x="497" y="2606569"/>
                  <a:pt x="0" y="2436749"/>
                </a:cubicBezTo>
                <a:cubicBezTo>
                  <a:pt x="-497" y="2266929"/>
                  <a:pt x="5031" y="2066527"/>
                  <a:pt x="0" y="1849319"/>
                </a:cubicBezTo>
                <a:cubicBezTo>
                  <a:pt x="-5031" y="1632111"/>
                  <a:pt x="47611" y="1484534"/>
                  <a:pt x="0" y="1305401"/>
                </a:cubicBezTo>
                <a:cubicBezTo>
                  <a:pt x="-47611" y="1126268"/>
                  <a:pt x="40729" y="1043903"/>
                  <a:pt x="0" y="892024"/>
                </a:cubicBezTo>
                <a:cubicBezTo>
                  <a:pt x="-40729" y="740145"/>
                  <a:pt x="104000" y="400811"/>
                  <a:pt x="0" y="0"/>
                </a:cubicBezTo>
                <a:close/>
              </a:path>
              <a:path w="5181600" h="4351338" stroke="0" extrusionOk="0">
                <a:moveTo>
                  <a:pt x="0" y="0"/>
                </a:moveTo>
                <a:cubicBezTo>
                  <a:pt x="167935" y="-7656"/>
                  <a:pt x="407091" y="5827"/>
                  <a:pt x="523917" y="0"/>
                </a:cubicBezTo>
                <a:cubicBezTo>
                  <a:pt x="640743" y="-5827"/>
                  <a:pt x="1010120" y="80040"/>
                  <a:pt x="1203283" y="0"/>
                </a:cubicBezTo>
                <a:cubicBezTo>
                  <a:pt x="1396446" y="-80040"/>
                  <a:pt x="1596924" y="34982"/>
                  <a:pt x="1830832" y="0"/>
                </a:cubicBezTo>
                <a:cubicBezTo>
                  <a:pt x="2064740" y="-34982"/>
                  <a:pt x="2088881" y="34624"/>
                  <a:pt x="2251117" y="0"/>
                </a:cubicBezTo>
                <a:cubicBezTo>
                  <a:pt x="2413354" y="-34624"/>
                  <a:pt x="2585587" y="47512"/>
                  <a:pt x="2671403" y="0"/>
                </a:cubicBezTo>
                <a:cubicBezTo>
                  <a:pt x="2757219" y="-47512"/>
                  <a:pt x="3161471" y="21643"/>
                  <a:pt x="3298952" y="0"/>
                </a:cubicBezTo>
                <a:cubicBezTo>
                  <a:pt x="3436433" y="-21643"/>
                  <a:pt x="3699131" y="63533"/>
                  <a:pt x="3978317" y="0"/>
                </a:cubicBezTo>
                <a:cubicBezTo>
                  <a:pt x="4257504" y="-63533"/>
                  <a:pt x="4419741" y="44106"/>
                  <a:pt x="4605867" y="0"/>
                </a:cubicBezTo>
                <a:cubicBezTo>
                  <a:pt x="4791993" y="-44106"/>
                  <a:pt x="4932647" y="34877"/>
                  <a:pt x="5181600" y="0"/>
                </a:cubicBezTo>
                <a:cubicBezTo>
                  <a:pt x="5186724" y="271954"/>
                  <a:pt x="5121871" y="428203"/>
                  <a:pt x="5181600" y="543917"/>
                </a:cubicBezTo>
                <a:cubicBezTo>
                  <a:pt x="5241329" y="659631"/>
                  <a:pt x="5181269" y="853692"/>
                  <a:pt x="5181600" y="1044321"/>
                </a:cubicBezTo>
                <a:cubicBezTo>
                  <a:pt x="5181931" y="1234950"/>
                  <a:pt x="5156890" y="1341508"/>
                  <a:pt x="5181600" y="1501212"/>
                </a:cubicBezTo>
                <a:cubicBezTo>
                  <a:pt x="5206310" y="1660916"/>
                  <a:pt x="5121686" y="1913105"/>
                  <a:pt x="5181600" y="2045129"/>
                </a:cubicBezTo>
                <a:cubicBezTo>
                  <a:pt x="5241514" y="2177153"/>
                  <a:pt x="5165534" y="2317084"/>
                  <a:pt x="5181600" y="2502019"/>
                </a:cubicBezTo>
                <a:cubicBezTo>
                  <a:pt x="5197666" y="2686954"/>
                  <a:pt x="5159703" y="2734675"/>
                  <a:pt x="5181600" y="2915396"/>
                </a:cubicBezTo>
                <a:cubicBezTo>
                  <a:pt x="5203497" y="3096117"/>
                  <a:pt x="5172673" y="3127379"/>
                  <a:pt x="5181600" y="3328774"/>
                </a:cubicBezTo>
                <a:cubicBezTo>
                  <a:pt x="5190527" y="3530169"/>
                  <a:pt x="5157905" y="3592028"/>
                  <a:pt x="5181600" y="3742151"/>
                </a:cubicBezTo>
                <a:cubicBezTo>
                  <a:pt x="5205295" y="3892274"/>
                  <a:pt x="5144479" y="4113209"/>
                  <a:pt x="5181600" y="4351338"/>
                </a:cubicBezTo>
                <a:cubicBezTo>
                  <a:pt x="4945173" y="4360210"/>
                  <a:pt x="4808464" y="4347634"/>
                  <a:pt x="4657683" y="4351338"/>
                </a:cubicBezTo>
                <a:cubicBezTo>
                  <a:pt x="4506902" y="4355042"/>
                  <a:pt x="4346263" y="4347313"/>
                  <a:pt x="4185581" y="4351338"/>
                </a:cubicBezTo>
                <a:cubicBezTo>
                  <a:pt x="4024899" y="4355363"/>
                  <a:pt x="3808021" y="4313675"/>
                  <a:pt x="3661664" y="4351338"/>
                </a:cubicBezTo>
                <a:cubicBezTo>
                  <a:pt x="3515307" y="4389001"/>
                  <a:pt x="3290462" y="4315653"/>
                  <a:pt x="3137747" y="4351338"/>
                </a:cubicBezTo>
                <a:cubicBezTo>
                  <a:pt x="2985032" y="4387023"/>
                  <a:pt x="2787960" y="4309172"/>
                  <a:pt x="2665645" y="4351338"/>
                </a:cubicBezTo>
                <a:cubicBezTo>
                  <a:pt x="2543330" y="4393504"/>
                  <a:pt x="2296327" y="4300963"/>
                  <a:pt x="1986280" y="4351338"/>
                </a:cubicBezTo>
                <a:cubicBezTo>
                  <a:pt x="1676233" y="4401713"/>
                  <a:pt x="1708872" y="4343051"/>
                  <a:pt x="1514179" y="4351338"/>
                </a:cubicBezTo>
                <a:cubicBezTo>
                  <a:pt x="1319486" y="4359625"/>
                  <a:pt x="1221284" y="4345900"/>
                  <a:pt x="938445" y="4351338"/>
                </a:cubicBezTo>
                <a:cubicBezTo>
                  <a:pt x="655606" y="4356776"/>
                  <a:pt x="190834" y="4329542"/>
                  <a:pt x="0" y="4351338"/>
                </a:cubicBezTo>
                <a:cubicBezTo>
                  <a:pt x="-14872" y="4186767"/>
                  <a:pt x="53744" y="3993181"/>
                  <a:pt x="0" y="3850934"/>
                </a:cubicBezTo>
                <a:cubicBezTo>
                  <a:pt x="-53744" y="3708687"/>
                  <a:pt x="49359" y="3607921"/>
                  <a:pt x="0" y="3437557"/>
                </a:cubicBezTo>
                <a:cubicBezTo>
                  <a:pt x="-49359" y="3267193"/>
                  <a:pt x="9814" y="3111488"/>
                  <a:pt x="0" y="2937153"/>
                </a:cubicBezTo>
                <a:cubicBezTo>
                  <a:pt x="-9814" y="2762818"/>
                  <a:pt x="39084" y="2641477"/>
                  <a:pt x="0" y="2349723"/>
                </a:cubicBezTo>
                <a:cubicBezTo>
                  <a:pt x="-39084" y="2057969"/>
                  <a:pt x="8299" y="2028179"/>
                  <a:pt x="0" y="1805805"/>
                </a:cubicBezTo>
                <a:cubicBezTo>
                  <a:pt x="-8299" y="1583431"/>
                  <a:pt x="24279" y="1379140"/>
                  <a:pt x="0" y="1218375"/>
                </a:cubicBezTo>
                <a:cubicBezTo>
                  <a:pt x="-24279" y="1057610"/>
                  <a:pt x="42803" y="977069"/>
                  <a:pt x="0" y="761484"/>
                </a:cubicBezTo>
                <a:cubicBezTo>
                  <a:pt x="-42803" y="545899"/>
                  <a:pt x="4456" y="237440"/>
                  <a:pt x="0" y="0"/>
                </a:cubicBezTo>
                <a:close/>
              </a:path>
            </a:pathLst>
          </a:custGeom>
          <a:ln w="19050">
            <a:solidFill>
              <a:schemeClr val="accent2">
                <a:lumMod val="75000"/>
              </a:schemeClr>
            </a:solidFill>
            <a:extLst>
              <a:ext uri="{C807C97D-BFC1-408E-A445-0C87EB9F89A2}">
                <ask:lineSketchStyleProps xmlns:ask="http://schemas.microsoft.com/office/drawing/2018/sketchyshapes" sd="3941766442">
                  <ask:type>
                    <ask:lineSketchScribble/>
                  </ask:type>
                </ask:lineSketchStyleProps>
              </a:ext>
            </a:extLst>
          </a:ln>
        </p:spPr>
        <p:txBody>
          <a:bodyPr anchor="ctr">
            <a:normAutofit fontScale="92500" lnSpcReduction="20000"/>
          </a:bodyPr>
          <a:lstStyle/>
          <a:p>
            <a:pPr marL="0" indent="0" algn="ctr">
              <a:buNone/>
            </a:pPr>
            <a:r>
              <a:rPr lang="en-US" sz="2400" dirty="0"/>
              <a:t>While you </a:t>
            </a:r>
            <a:r>
              <a:rPr lang="en-US" sz="2400" i="1" dirty="0"/>
              <a:t>could</a:t>
            </a:r>
            <a:r>
              <a:rPr lang="en-US" sz="2400" dirty="0"/>
              <a:t> just represent these values with </a:t>
            </a:r>
            <a:r>
              <a:rPr lang="en-US" sz="2400" dirty="0">
                <a:latin typeface="Consolas" panose="020B0609020204030204" pitchFamily="49" charset="0"/>
              </a:rPr>
              <a:t>unsigned </a:t>
            </a:r>
            <a:r>
              <a:rPr lang="en-US" sz="2400" dirty="0" err="1">
                <a:latin typeface="Consolas" panose="020B0609020204030204" pitchFamily="49" charset="0"/>
              </a:rPr>
              <a:t>int</a:t>
            </a:r>
            <a:r>
              <a:rPr lang="en-US" sz="2400" dirty="0" err="1"/>
              <a:t>s</a:t>
            </a:r>
            <a:r>
              <a:rPr lang="en-US" sz="2400" dirty="0"/>
              <a:t> or the underlying data, these new calendrical types also provide valuable </a:t>
            </a:r>
            <a:r>
              <a:rPr lang="en-US" sz="2400" i="1" dirty="0"/>
              <a:t>abstraction</a:t>
            </a:r>
            <a:r>
              <a:rPr lang="en-US" sz="2400" dirty="0"/>
              <a:t>.</a:t>
            </a:r>
            <a:endParaRPr lang="en-US" sz="4000" dirty="0"/>
          </a:p>
          <a:p>
            <a:pPr marL="0" indent="0" algn="ctr">
              <a:buNone/>
            </a:pPr>
            <a:endParaRPr lang="en-US" sz="2400" dirty="0"/>
          </a:p>
          <a:p>
            <a:pPr marL="0" indent="0" algn="ctr">
              <a:buNone/>
            </a:pPr>
            <a:r>
              <a:rPr lang="en-US" sz="2400" dirty="0"/>
              <a:t>To use </a:t>
            </a:r>
            <a:r>
              <a:rPr lang="en-US" sz="2400" dirty="0">
                <a:latin typeface="Consolas" panose="020B0609020204030204" pitchFamily="49" charset="0"/>
              </a:rPr>
              <a:t>weekday</a:t>
            </a:r>
            <a:r>
              <a:rPr lang="en-US" sz="2400" dirty="0"/>
              <a:t>s, </a:t>
            </a:r>
            <a:r>
              <a:rPr lang="en-US" sz="2400" dirty="0">
                <a:latin typeface="Consolas" panose="020B0609020204030204" pitchFamily="49" charset="0"/>
              </a:rPr>
              <a:t>month</a:t>
            </a:r>
            <a:r>
              <a:rPr lang="en-US" sz="2400" dirty="0"/>
              <a:t>s, </a:t>
            </a:r>
            <a:r>
              <a:rPr lang="en-US" sz="2400" dirty="0" err="1">
                <a:latin typeface="Consolas" panose="020B0609020204030204" pitchFamily="49" charset="0"/>
              </a:rPr>
              <a:t>weekday_indexed</a:t>
            </a:r>
            <a:r>
              <a:rPr lang="en-US" sz="2400" dirty="0" err="1"/>
              <a:t>s</a:t>
            </a:r>
            <a:r>
              <a:rPr lang="en-US" sz="2400" dirty="0"/>
              <a:t>, etc. effectively, we don’t need to know or understand the details of the wrap-around math, formatting details, etc.  We can just use them and be clients of them!  </a:t>
            </a:r>
          </a:p>
          <a:p>
            <a:pPr marL="0" indent="0" algn="ctr">
              <a:buNone/>
            </a:pPr>
            <a:endParaRPr lang="en-US" sz="2400" dirty="0"/>
          </a:p>
          <a:p>
            <a:pPr marL="0" indent="0" algn="ctr">
              <a:buNone/>
            </a:pPr>
            <a:r>
              <a:rPr lang="en-US" sz="2400" dirty="0"/>
              <a:t>Plus, the types often end up boiling down to constants anyway! </a:t>
            </a:r>
          </a:p>
        </p:txBody>
      </p:sp>
      <p:sp>
        <p:nvSpPr>
          <p:cNvPr id="8" name="Slide Number Placeholder 7">
            <a:extLst>
              <a:ext uri="{FF2B5EF4-FFF2-40B4-BE49-F238E27FC236}">
                <a16:creationId xmlns:a16="http://schemas.microsoft.com/office/drawing/2014/main" id="{D19DBAB3-7929-4520-B977-B741AA1AC474}"/>
              </a:ext>
            </a:extLst>
          </p:cNvPr>
          <p:cNvSpPr>
            <a:spLocks noGrp="1"/>
          </p:cNvSpPr>
          <p:nvPr>
            <p:ph type="sldNum" sz="quarter" idx="12"/>
          </p:nvPr>
        </p:nvSpPr>
        <p:spPr/>
        <p:txBody>
          <a:bodyPr/>
          <a:lstStyle/>
          <a:p>
            <a:fld id="{48F63A3B-78C7-47BE-AE5E-E10140E04643}" type="slidenum">
              <a:rPr lang="en-US" smtClean="0"/>
              <a:t>17</a:t>
            </a:fld>
            <a:endParaRPr lang="en-US"/>
          </a:p>
        </p:txBody>
      </p:sp>
    </p:spTree>
    <p:extLst>
      <p:ext uri="{BB962C8B-B14F-4D97-AF65-F5344CB8AC3E}">
        <p14:creationId xmlns:p14="http://schemas.microsoft.com/office/powerpoint/2010/main" val="386584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3F720-8C07-4811-BE69-DED8FA22C761}"/>
              </a:ext>
            </a:extLst>
          </p:cNvPr>
          <p:cNvSpPr>
            <a:spLocks noGrp="1"/>
          </p:cNvSpPr>
          <p:nvPr>
            <p:ph type="title"/>
          </p:nvPr>
        </p:nvSpPr>
        <p:spPr/>
        <p:txBody>
          <a:bodyPr/>
          <a:lstStyle/>
          <a:p>
            <a:r>
              <a:rPr lang="en-US" b="1" dirty="0">
                <a:solidFill>
                  <a:schemeClr val="accent3"/>
                </a:solidFill>
              </a:rPr>
              <a:t>Part III: Clocks</a:t>
            </a:r>
          </a:p>
        </p:txBody>
      </p:sp>
      <p:sp>
        <p:nvSpPr>
          <p:cNvPr id="3" name="Text Placeholder 2">
            <a:extLst>
              <a:ext uri="{FF2B5EF4-FFF2-40B4-BE49-F238E27FC236}">
                <a16:creationId xmlns:a16="http://schemas.microsoft.com/office/drawing/2014/main" id="{24313E06-D6E6-4339-B096-F4607004AD8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2F490C7-D428-4A8B-9523-51907EA94486}"/>
              </a:ext>
            </a:extLst>
          </p:cNvPr>
          <p:cNvSpPr>
            <a:spLocks noGrp="1"/>
          </p:cNvSpPr>
          <p:nvPr>
            <p:ph type="sldNum" sz="quarter" idx="12"/>
          </p:nvPr>
        </p:nvSpPr>
        <p:spPr/>
        <p:txBody>
          <a:bodyPr/>
          <a:lstStyle/>
          <a:p>
            <a:fld id="{48F63A3B-78C7-47BE-AE5E-E10140E04643}" type="slidenum">
              <a:rPr lang="en-US" smtClean="0"/>
              <a:t>18</a:t>
            </a:fld>
            <a:endParaRPr lang="en-US"/>
          </a:p>
        </p:txBody>
      </p:sp>
    </p:spTree>
    <p:extLst>
      <p:ext uri="{BB962C8B-B14F-4D97-AF65-F5344CB8AC3E}">
        <p14:creationId xmlns:p14="http://schemas.microsoft.com/office/powerpoint/2010/main" val="2051355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695CFFE-116E-4248-9CE2-7F7492BCD22B}"/>
              </a:ext>
            </a:extLst>
          </p:cNvPr>
          <p:cNvSpPr>
            <a:spLocks noGrp="1"/>
          </p:cNvSpPr>
          <p:nvPr>
            <p:ph type="title"/>
          </p:nvPr>
        </p:nvSpPr>
        <p:spPr>
          <a:xfrm>
            <a:off x="839788" y="457200"/>
            <a:ext cx="3932237" cy="688622"/>
          </a:xfrm>
        </p:spPr>
        <p:txBody>
          <a:bodyPr/>
          <a:lstStyle/>
          <a:p>
            <a:r>
              <a:rPr lang="en-US" dirty="0">
                <a:solidFill>
                  <a:schemeClr val="accent3"/>
                </a:solidFill>
              </a:rPr>
              <a:t>What is a clock?</a:t>
            </a:r>
          </a:p>
        </p:txBody>
      </p:sp>
      <p:sp>
        <p:nvSpPr>
          <p:cNvPr id="9" name="Content Placeholder 8">
            <a:extLst>
              <a:ext uri="{FF2B5EF4-FFF2-40B4-BE49-F238E27FC236}">
                <a16:creationId xmlns:a16="http://schemas.microsoft.com/office/drawing/2014/main" id="{D09030DA-0D08-4E75-ADA9-CD9245121A9B}"/>
              </a:ext>
            </a:extLst>
          </p:cNvPr>
          <p:cNvSpPr>
            <a:spLocks noGrp="1"/>
          </p:cNvSpPr>
          <p:nvPr>
            <p:ph idx="1"/>
          </p:nvPr>
        </p:nvSpPr>
        <p:spPr/>
        <p:txBody>
          <a:bodyPr>
            <a:normAutofit fontScale="92500" lnSpcReduction="20000"/>
          </a:bodyPr>
          <a:lstStyle/>
          <a:p>
            <a:pPr marL="0" indent="0">
              <a:buNone/>
            </a:pPr>
            <a:r>
              <a:rPr lang="en-US" sz="1600" b="0" dirty="0">
                <a:solidFill>
                  <a:srgbClr val="859900"/>
                </a:solidFill>
                <a:effectLst/>
                <a:latin typeface="Consolas" panose="020B0609020204030204" pitchFamily="49" charset="0"/>
              </a:rPr>
              <a:t>#include</a:t>
            </a:r>
            <a:r>
              <a:rPr lang="en-US" sz="1600" b="0" dirty="0">
                <a:solidFill>
                  <a:srgbClr val="B58900"/>
                </a:solidFill>
                <a:effectLst/>
                <a:latin typeface="Consolas" panose="020B0609020204030204" pitchFamily="49" charset="0"/>
              </a:rPr>
              <a:t> </a:t>
            </a:r>
            <a:r>
              <a:rPr lang="en-US" sz="1600" b="0" dirty="0">
                <a:solidFill>
                  <a:srgbClr val="2AA198"/>
                </a:solidFill>
                <a:effectLst/>
                <a:latin typeface="Consolas" panose="020B0609020204030204" pitchFamily="49" charset="0"/>
              </a:rPr>
              <a:t>&lt;chrono&gt;</a:t>
            </a:r>
            <a:endParaRPr lang="en-US" sz="1600" b="0" dirty="0">
              <a:solidFill>
                <a:srgbClr val="333333"/>
              </a:solidFill>
              <a:effectLst/>
              <a:latin typeface="Consolas" panose="020B0609020204030204" pitchFamily="49" charset="0"/>
            </a:endParaRPr>
          </a:p>
          <a:p>
            <a:pPr marL="0" indent="0">
              <a:buNone/>
            </a:pPr>
            <a:r>
              <a:rPr lang="en-US" sz="1600" b="0" dirty="0">
                <a:solidFill>
                  <a:srgbClr val="859900"/>
                </a:solidFill>
                <a:effectLst/>
                <a:latin typeface="Consolas" panose="020B0609020204030204" pitchFamily="49" charset="0"/>
              </a:rPr>
              <a:t>#include</a:t>
            </a:r>
            <a:r>
              <a:rPr lang="en-US" sz="1600" b="0" dirty="0">
                <a:solidFill>
                  <a:srgbClr val="B58900"/>
                </a:solidFill>
                <a:effectLst/>
                <a:latin typeface="Consolas" panose="020B0609020204030204" pitchFamily="49" charset="0"/>
              </a:rPr>
              <a:t> </a:t>
            </a:r>
            <a:r>
              <a:rPr lang="en-US" sz="1600" b="0" dirty="0">
                <a:solidFill>
                  <a:srgbClr val="2AA198"/>
                </a:solidFill>
                <a:effectLst/>
                <a:latin typeface="Consolas" panose="020B0609020204030204" pitchFamily="49" charset="0"/>
              </a:rPr>
              <a:t>&lt;ratio&gt;</a:t>
            </a:r>
            <a:endParaRPr lang="en-US" sz="1600" b="0" dirty="0">
              <a:solidFill>
                <a:srgbClr val="333333"/>
              </a:solidFill>
              <a:effectLst/>
              <a:latin typeface="Consolas" panose="020B0609020204030204" pitchFamily="49" charset="0"/>
            </a:endParaRPr>
          </a:p>
          <a:p>
            <a:pPr marL="0" indent="0">
              <a:buNone/>
            </a:pPr>
            <a:br>
              <a:rPr lang="en-US" sz="1600" b="0" dirty="0">
                <a:solidFill>
                  <a:srgbClr val="333333"/>
                </a:solidFill>
                <a:effectLst/>
                <a:latin typeface="Consolas" panose="020B0609020204030204" pitchFamily="49" charset="0"/>
              </a:rPr>
            </a:b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namespace</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a:solidFill>
                  <a:srgbClr val="268BD2"/>
                </a:solidFill>
                <a:effectLst/>
                <a:latin typeface="Consolas" panose="020B0609020204030204" pitchFamily="49" charset="0"/>
              </a:rPr>
              <a:t>chrono</a:t>
            </a:r>
            <a:r>
              <a:rPr lang="en-US" sz="1600" b="0" dirty="0">
                <a:solidFill>
                  <a:srgbClr val="333333"/>
                </a:solidFill>
                <a:effectLst/>
                <a:latin typeface="Consolas" panose="020B0609020204030204" pitchFamily="49" charset="0"/>
              </a:rPr>
              <a:t>;</a:t>
            </a:r>
          </a:p>
          <a:p>
            <a:pPr marL="0" indent="0">
              <a:buNone/>
            </a:pPr>
            <a:br>
              <a:rPr lang="en-US" sz="1600" b="0" dirty="0">
                <a:solidFill>
                  <a:srgbClr val="333333"/>
                </a:solidFill>
                <a:effectLst/>
                <a:latin typeface="Consolas" panose="020B0609020204030204" pitchFamily="49" charset="0"/>
              </a:rPr>
            </a:br>
            <a:r>
              <a:rPr lang="en-US" sz="1600" b="1" dirty="0">
                <a:solidFill>
                  <a:srgbClr val="073642"/>
                </a:solidFill>
                <a:effectLst/>
                <a:latin typeface="Consolas" panose="020B0609020204030204" pitchFamily="49" charset="0"/>
              </a:rPr>
              <a:t>class</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MyClock</a:t>
            </a:r>
            <a:r>
              <a:rPr lang="en-US" sz="1600" b="0" dirty="0">
                <a:solidFill>
                  <a:srgbClr val="333333"/>
                </a:solidFill>
                <a:effectLst/>
                <a:latin typeface="Consolas" panose="020B0609020204030204" pitchFamily="49" charset="0"/>
              </a:rPr>
              <a:t> {</a:t>
            </a:r>
          </a:p>
          <a:p>
            <a:pPr marL="0" indent="0">
              <a:buNone/>
            </a:pPr>
            <a:r>
              <a:rPr lang="en-US" sz="1600" b="1" dirty="0">
                <a:solidFill>
                  <a:srgbClr val="073642"/>
                </a:solidFill>
                <a:effectLst/>
                <a:latin typeface="Consolas" panose="020B0609020204030204" pitchFamily="49" charset="0"/>
              </a:rPr>
              <a:t>public:</a:t>
            </a:r>
            <a:endParaRPr lang="en-US" sz="1600" b="0" dirty="0">
              <a:solidFill>
                <a:srgbClr val="333333"/>
              </a:solidFill>
              <a:effectLst/>
              <a:latin typeface="Consolas" panose="020B0609020204030204" pitchFamily="49" charset="0"/>
            </a:endParaRPr>
          </a:p>
          <a:p>
            <a:pPr marL="0" indent="0">
              <a:buNone/>
            </a:pP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rep</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long</a:t>
            </a:r>
            <a:r>
              <a:rPr lang="en-US" sz="1600" b="0" dirty="0">
                <a:solidFill>
                  <a:srgbClr val="333333"/>
                </a:solidFill>
                <a:effectLst/>
                <a:latin typeface="Consolas" panose="020B0609020204030204" pitchFamily="49" charset="0"/>
              </a:rPr>
              <a:t> </a:t>
            </a:r>
            <a:r>
              <a:rPr lang="en-US" sz="1600" b="1" dirty="0" err="1">
                <a:solidFill>
                  <a:srgbClr val="073642"/>
                </a:solidFill>
                <a:effectLst/>
                <a:latin typeface="Consolas" panose="020B0609020204030204" pitchFamily="49" charset="0"/>
              </a:rPr>
              <a:t>long</a:t>
            </a:r>
            <a:r>
              <a:rPr lang="en-US" sz="1600" b="0" dirty="0">
                <a:solidFill>
                  <a:srgbClr val="333333"/>
                </a:solidFill>
                <a:effectLst/>
                <a:latin typeface="Consolas" panose="020B0609020204030204" pitchFamily="49" charset="0"/>
              </a:rPr>
              <a:t>;</a:t>
            </a:r>
          </a:p>
          <a:p>
            <a:pPr marL="0" indent="0">
              <a:buNone/>
            </a:pP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period</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a:solidFill>
                  <a:srgbClr val="268BD2"/>
                </a:solidFill>
                <a:effectLst/>
                <a:latin typeface="Consolas" panose="020B0609020204030204" pitchFamily="49" charset="0"/>
              </a:rPr>
              <a:t>milli</a:t>
            </a:r>
            <a:r>
              <a:rPr lang="en-US" sz="1600" b="0" dirty="0">
                <a:solidFill>
                  <a:srgbClr val="333333"/>
                </a:solidFill>
                <a:effectLst/>
                <a:latin typeface="Consolas" panose="020B0609020204030204" pitchFamily="49" charset="0"/>
              </a:rPr>
              <a:t>;</a:t>
            </a:r>
            <a:r>
              <a:rPr lang="en-US" sz="1600" b="0" i="1" dirty="0">
                <a:solidFill>
                  <a:srgbClr val="93A1A1"/>
                </a:solidFill>
                <a:effectLst/>
                <a:latin typeface="Consolas" panose="020B0609020204030204" pitchFamily="49" charset="0"/>
              </a:rPr>
              <a:t> // millisecond granularity</a:t>
            </a:r>
            <a:endParaRPr lang="en-US" sz="1600" b="0" dirty="0">
              <a:solidFill>
                <a:srgbClr val="333333"/>
              </a:solidFill>
              <a:effectLst/>
              <a:latin typeface="Consolas" panose="020B0609020204030204" pitchFamily="49" charset="0"/>
            </a:endParaRPr>
          </a:p>
          <a:p>
            <a:pPr marL="0" indent="0">
              <a:buNone/>
            </a:pP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duration</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milliseconds</a:t>
            </a:r>
            <a:r>
              <a:rPr lang="en-US" sz="1600" b="0" dirty="0">
                <a:solidFill>
                  <a:srgbClr val="333333"/>
                </a:solidFill>
                <a:effectLst/>
                <a:latin typeface="Consolas" panose="020B0609020204030204" pitchFamily="49" charset="0"/>
              </a:rPr>
              <a:t>;</a:t>
            </a:r>
          </a:p>
          <a:p>
            <a:pPr marL="0" indent="0">
              <a:buNone/>
            </a:pP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time_point</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time_point</a:t>
            </a:r>
            <a:r>
              <a:rPr lang="en-US" sz="1600" b="0" dirty="0">
                <a:solidFill>
                  <a:srgbClr val="333333"/>
                </a:solidFill>
                <a:effectLst/>
                <a:latin typeface="Consolas" panose="020B0609020204030204" pitchFamily="49" charset="0"/>
              </a:rPr>
              <a:t>&lt;</a:t>
            </a:r>
            <a:r>
              <a:rPr lang="en-US" sz="1600" b="0" dirty="0" err="1">
                <a:solidFill>
                  <a:srgbClr val="268BD2"/>
                </a:solidFill>
                <a:effectLst/>
                <a:latin typeface="Consolas" panose="020B0609020204030204" pitchFamily="49" charset="0"/>
              </a:rPr>
              <a:t>MyClock</a:t>
            </a:r>
            <a:r>
              <a:rPr lang="en-US" sz="1600" b="0" dirty="0">
                <a:solidFill>
                  <a:srgbClr val="333333"/>
                </a:solidFill>
                <a:effectLst/>
                <a:latin typeface="Consolas" panose="020B0609020204030204" pitchFamily="49" charset="0"/>
              </a:rPr>
              <a:t>&gt;;</a:t>
            </a:r>
          </a:p>
          <a:p>
            <a:pPr marL="0" indent="0">
              <a:buNone/>
            </a:pPr>
            <a:br>
              <a:rPr lang="en-US" sz="1600" b="0" dirty="0">
                <a:solidFill>
                  <a:srgbClr val="333333"/>
                </a:solidFill>
                <a:effectLst/>
                <a:latin typeface="Consolas" panose="020B0609020204030204" pitchFamily="49" charset="0"/>
              </a:rPr>
            </a:b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static</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constexpr</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bool</a:t>
            </a:r>
            <a:r>
              <a:rPr lang="en-US" sz="1600" b="0" dirty="0">
                <a:solidFill>
                  <a:srgbClr val="333333"/>
                </a:solidFill>
                <a:effectLst/>
                <a:latin typeface="Consolas" panose="020B0609020204030204" pitchFamily="49" charset="0"/>
              </a:rPr>
              <a:t> </a:t>
            </a:r>
            <a:r>
              <a:rPr lang="en-US" sz="1600" b="0" dirty="0" err="1">
                <a:solidFill>
                  <a:srgbClr val="333333"/>
                </a:solidFill>
                <a:effectLst/>
                <a:latin typeface="Consolas" panose="020B0609020204030204" pitchFamily="49" charset="0"/>
              </a:rPr>
              <a:t>is_steady</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0" dirty="0">
                <a:solidFill>
                  <a:srgbClr val="B58900"/>
                </a:solidFill>
                <a:effectLst/>
                <a:latin typeface="Consolas" panose="020B0609020204030204" pitchFamily="49" charset="0"/>
              </a:rPr>
              <a:t>false</a:t>
            </a:r>
            <a:r>
              <a:rPr lang="en-US" sz="1600" b="0" dirty="0">
                <a:solidFill>
                  <a:srgbClr val="333333"/>
                </a:solidFill>
                <a:effectLst/>
                <a:latin typeface="Consolas" panose="020B0609020204030204" pitchFamily="49" charset="0"/>
              </a:rPr>
              <a:t>;</a:t>
            </a:r>
          </a:p>
          <a:p>
            <a:pPr marL="0" indent="0">
              <a:buNone/>
            </a:pPr>
            <a:br>
              <a:rPr lang="en-US" sz="1600" b="0" dirty="0">
                <a:solidFill>
                  <a:srgbClr val="333333"/>
                </a:solidFill>
                <a:effectLst/>
                <a:latin typeface="Consolas" panose="020B0609020204030204" pitchFamily="49" charset="0"/>
              </a:rPr>
            </a:b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static</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time_point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now</a:t>
            </a:r>
            <a:r>
              <a:rPr lang="en-US" sz="1600" b="0" dirty="0">
                <a:solidFill>
                  <a:srgbClr val="333333"/>
                </a:solidFill>
                <a:effectLst/>
                <a:latin typeface="Consolas" panose="020B0609020204030204" pitchFamily="49" charset="0"/>
              </a:rPr>
              <a:t>() {}</a:t>
            </a:r>
          </a:p>
          <a:p>
            <a:pPr marL="0" indent="0">
              <a:buNone/>
            </a:pPr>
            <a:r>
              <a:rPr lang="en-US" sz="1600" b="0" dirty="0">
                <a:solidFill>
                  <a:srgbClr val="333333"/>
                </a:solidFill>
                <a:effectLst/>
                <a:latin typeface="Consolas" panose="020B0609020204030204" pitchFamily="49" charset="0"/>
              </a:rPr>
              <a:t>};</a:t>
            </a:r>
          </a:p>
          <a:p>
            <a:pPr marL="0" indent="0">
              <a:buNone/>
            </a:pPr>
            <a:br>
              <a:rPr lang="en-US" sz="1600" b="0" dirty="0">
                <a:solidFill>
                  <a:srgbClr val="333333"/>
                </a:solidFill>
                <a:effectLst/>
                <a:latin typeface="Consolas" panose="020B0609020204030204" pitchFamily="49" charset="0"/>
              </a:rPr>
            </a:br>
            <a:r>
              <a:rPr lang="en-US" sz="1600" b="0" dirty="0" err="1">
                <a:solidFill>
                  <a:srgbClr val="859900"/>
                </a:solidFill>
                <a:effectLst/>
                <a:latin typeface="Consolas" panose="020B0609020204030204" pitchFamily="49" charset="0"/>
              </a:rPr>
              <a:t>static_assert</a:t>
            </a:r>
            <a:r>
              <a:rPr lang="en-US" sz="1600" b="0" dirty="0">
                <a:solidFill>
                  <a:srgbClr val="333333"/>
                </a:solidFill>
                <a:effectLst/>
                <a:latin typeface="Consolas" panose="020B0609020204030204" pitchFamily="49" charset="0"/>
              </a:rPr>
              <a:t>(</a:t>
            </a:r>
            <a:r>
              <a:rPr lang="en-US" sz="1600" b="0" dirty="0" err="1">
                <a:solidFill>
                  <a:srgbClr val="333333"/>
                </a:solidFill>
                <a:effectLst/>
                <a:latin typeface="Consolas" panose="020B0609020204030204" pitchFamily="49" charset="0"/>
              </a:rPr>
              <a:t>is_clock_v</a:t>
            </a:r>
            <a:r>
              <a:rPr lang="en-US" sz="1600" b="0" dirty="0">
                <a:solidFill>
                  <a:srgbClr val="859900"/>
                </a:solidFill>
                <a:effectLst/>
                <a:latin typeface="Consolas" panose="020B0609020204030204" pitchFamily="49" charset="0"/>
              </a:rPr>
              <a:t>&lt;</a:t>
            </a:r>
            <a:r>
              <a:rPr lang="en-US" sz="1600" b="0" dirty="0" err="1">
                <a:solidFill>
                  <a:srgbClr val="333333"/>
                </a:solidFill>
                <a:effectLst/>
                <a:latin typeface="Consolas" panose="020B0609020204030204" pitchFamily="49" charset="0"/>
              </a:rPr>
              <a:t>MyClock</a:t>
            </a:r>
            <a:r>
              <a:rPr lang="en-US" sz="1600" b="0" dirty="0">
                <a:solidFill>
                  <a:srgbClr val="859900"/>
                </a:solidFill>
                <a:effectLst/>
                <a:latin typeface="Consolas" panose="020B0609020204030204" pitchFamily="49" charset="0"/>
              </a:rPr>
              <a:t>&gt;</a:t>
            </a:r>
            <a:r>
              <a:rPr lang="en-US" sz="1600" b="0" dirty="0">
                <a:solidFill>
                  <a:srgbClr val="333333"/>
                </a:solidFill>
                <a:effectLst/>
                <a:latin typeface="Consolas" panose="020B0609020204030204" pitchFamily="49" charset="0"/>
              </a:rPr>
              <a:t>);</a:t>
            </a:r>
          </a:p>
        </p:txBody>
      </p:sp>
      <p:sp>
        <p:nvSpPr>
          <p:cNvPr id="10" name="Text Placeholder 9">
            <a:extLst>
              <a:ext uri="{FF2B5EF4-FFF2-40B4-BE49-F238E27FC236}">
                <a16:creationId xmlns:a16="http://schemas.microsoft.com/office/drawing/2014/main" id="{12CFBC1A-0125-44B4-A372-FF5E6F011206}"/>
              </a:ext>
            </a:extLst>
          </p:cNvPr>
          <p:cNvSpPr>
            <a:spLocks noGrp="1"/>
          </p:cNvSpPr>
          <p:nvPr>
            <p:ph type="body" sz="half" idx="2"/>
          </p:nvPr>
        </p:nvSpPr>
        <p:spPr>
          <a:xfrm>
            <a:off x="839788" y="1145822"/>
            <a:ext cx="3932237" cy="4723166"/>
          </a:xfrm>
        </p:spPr>
        <p:txBody>
          <a:bodyPr>
            <a:normAutofit/>
          </a:bodyPr>
          <a:lstStyle/>
          <a:p>
            <a:r>
              <a:rPr lang="en-US" dirty="0"/>
              <a:t>For a type </a:t>
            </a:r>
            <a:r>
              <a:rPr lang="en-US" dirty="0">
                <a:latin typeface="Consolas" panose="020B0609020204030204" pitchFamily="49" charset="0"/>
              </a:rPr>
              <a:t>T</a:t>
            </a:r>
            <a:r>
              <a:rPr lang="en-US" dirty="0"/>
              <a:t> to qualify as a Clock, it must satisfy each of the following conditions: </a:t>
            </a:r>
          </a:p>
          <a:p>
            <a:pPr marL="285750" indent="-285750">
              <a:buFont typeface="Arial" panose="020B0604020202020204" pitchFamily="34" charset="0"/>
              <a:buChar char="•"/>
            </a:pPr>
            <a:r>
              <a:rPr lang="en-US" dirty="0"/>
              <a:t>The following qualified-ids must be valid and denote a type</a:t>
            </a:r>
          </a:p>
          <a:p>
            <a:pPr marL="742950" lvl="1" indent="-285750">
              <a:buFont typeface="Arial" panose="020B0604020202020204" pitchFamily="34" charset="0"/>
              <a:buChar char="•"/>
            </a:pPr>
            <a:r>
              <a:rPr lang="en-US" dirty="0">
                <a:latin typeface="Consolas" panose="020B0609020204030204" pitchFamily="49" charset="0"/>
              </a:rPr>
              <a:t>T::rep</a:t>
            </a:r>
          </a:p>
          <a:p>
            <a:pPr marL="742950" lvl="1" indent="-285750">
              <a:buFont typeface="Arial" panose="020B0604020202020204" pitchFamily="34" charset="0"/>
              <a:buChar char="•"/>
            </a:pPr>
            <a:r>
              <a:rPr lang="en-US" dirty="0">
                <a:latin typeface="Consolas" panose="020B0609020204030204" pitchFamily="49" charset="0"/>
              </a:rPr>
              <a:t>T::period</a:t>
            </a:r>
          </a:p>
          <a:p>
            <a:pPr marL="742950" lvl="1" indent="-285750">
              <a:buFont typeface="Arial" panose="020B0604020202020204" pitchFamily="34" charset="0"/>
              <a:buChar char="•"/>
            </a:pPr>
            <a:r>
              <a:rPr lang="en-US" dirty="0">
                <a:latin typeface="Consolas" panose="020B0609020204030204" pitchFamily="49" charset="0"/>
              </a:rPr>
              <a:t>T::duration</a:t>
            </a:r>
          </a:p>
          <a:p>
            <a:pPr marL="742950" lvl="1" indent="-285750">
              <a:buFont typeface="Arial" panose="020B0604020202020204" pitchFamily="34" charset="0"/>
              <a:buChar char="•"/>
            </a:pPr>
            <a:r>
              <a:rPr lang="en-US" dirty="0">
                <a:latin typeface="Consolas" panose="020B0609020204030204" pitchFamily="49" charset="0"/>
              </a:rPr>
              <a:t>T::time_point</a:t>
            </a:r>
          </a:p>
          <a:p>
            <a:pPr marL="285750" indent="-285750">
              <a:buFont typeface="Arial" panose="020B0604020202020204" pitchFamily="34" charset="0"/>
              <a:buChar char="•"/>
            </a:pPr>
            <a:r>
              <a:rPr lang="en-US" dirty="0"/>
              <a:t>The following expressions must be well-formed when treated as an unevaluated operand</a:t>
            </a:r>
          </a:p>
          <a:p>
            <a:pPr marL="742950" lvl="1" indent="-285750">
              <a:buFont typeface="Arial" panose="020B0604020202020204" pitchFamily="34" charset="0"/>
              <a:buChar char="•"/>
            </a:pPr>
            <a:r>
              <a:rPr lang="en-US" dirty="0">
                <a:latin typeface="Consolas" panose="020B0609020204030204" pitchFamily="49" charset="0"/>
              </a:rPr>
              <a:t>T::is_steady</a:t>
            </a:r>
          </a:p>
          <a:p>
            <a:pPr marL="742950" lvl="1" indent="-285750">
              <a:buFont typeface="Arial" panose="020B0604020202020204" pitchFamily="34" charset="0"/>
              <a:buChar char="•"/>
            </a:pPr>
            <a:r>
              <a:rPr lang="en-US" dirty="0">
                <a:latin typeface="Consolas" panose="020B0609020204030204" pitchFamily="49" charset="0"/>
              </a:rPr>
              <a:t>T::now()</a:t>
            </a:r>
          </a:p>
          <a:p>
            <a:endParaRPr lang="en-US" dirty="0">
              <a:latin typeface="Consolas" panose="020B0609020204030204" pitchFamily="49" charset="0"/>
            </a:endParaRPr>
          </a:p>
          <a:p>
            <a:r>
              <a:rPr lang="en-US" dirty="0"/>
              <a:t>The newly-added trait </a:t>
            </a:r>
            <a:r>
              <a:rPr lang="en-US" dirty="0" err="1">
                <a:latin typeface="Consolas" panose="020B0609020204030204" pitchFamily="49" charset="0"/>
              </a:rPr>
              <a:t>is_clock</a:t>
            </a:r>
            <a:r>
              <a:rPr lang="en-US" dirty="0"/>
              <a:t> detects whether a given type satisfies the Clock requirements. </a:t>
            </a:r>
          </a:p>
        </p:txBody>
      </p:sp>
      <p:sp>
        <p:nvSpPr>
          <p:cNvPr id="7" name="Slide Number Placeholder 6">
            <a:extLst>
              <a:ext uri="{FF2B5EF4-FFF2-40B4-BE49-F238E27FC236}">
                <a16:creationId xmlns:a16="http://schemas.microsoft.com/office/drawing/2014/main" id="{F3FB9618-8EA3-43BF-9CE3-D4A8E6A8277E}"/>
              </a:ext>
            </a:extLst>
          </p:cNvPr>
          <p:cNvSpPr>
            <a:spLocks noGrp="1"/>
          </p:cNvSpPr>
          <p:nvPr>
            <p:ph type="sldNum" sz="quarter" idx="12"/>
          </p:nvPr>
        </p:nvSpPr>
        <p:spPr/>
        <p:txBody>
          <a:bodyPr/>
          <a:lstStyle/>
          <a:p>
            <a:fld id="{48F63A3B-78C7-47BE-AE5E-E10140E04643}" type="slidenum">
              <a:rPr lang="en-US" smtClean="0"/>
              <a:t>19</a:t>
            </a:fld>
            <a:endParaRPr lang="en-US"/>
          </a:p>
        </p:txBody>
      </p:sp>
    </p:spTree>
    <p:extLst>
      <p:ext uri="{BB962C8B-B14F-4D97-AF65-F5344CB8AC3E}">
        <p14:creationId xmlns:p14="http://schemas.microsoft.com/office/powerpoint/2010/main" val="1518807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46537" y="912492"/>
            <a:ext cx="9063531" cy="2090629"/>
          </a:xfrm>
        </p:spPr>
        <p:txBody>
          <a:bodyPr anchor="b">
            <a:normAutofit/>
          </a:bodyPr>
          <a:lstStyle/>
          <a:p>
            <a:pPr algn="ctr"/>
            <a:r>
              <a:rPr lang="en-US">
                <a:latin typeface="Calibri Light"/>
                <a:ea typeface="+mj-lt"/>
                <a:cs typeface="Calibri Light"/>
              </a:rPr>
              <a:t>C++20’s &lt;chrono&gt; Calendars and Time Zones in MSVC</a:t>
            </a:r>
            <a:endParaRPr lang="en-US">
              <a:latin typeface="Calibri Light"/>
              <a:cs typeface="Calibri Light"/>
            </a:endParaRPr>
          </a:p>
        </p:txBody>
      </p:sp>
      <p:sp>
        <p:nvSpPr>
          <p:cNvPr id="3" name="Subtitle 2"/>
          <p:cNvSpPr>
            <a:spLocks noGrp="1"/>
          </p:cNvSpPr>
          <p:nvPr>
            <p:ph type="subTitle" idx="1"/>
          </p:nvPr>
        </p:nvSpPr>
        <p:spPr>
          <a:xfrm>
            <a:off x="651937" y="3897009"/>
            <a:ext cx="10883731" cy="2382765"/>
          </a:xfrm>
        </p:spPr>
        <p:txBody>
          <a:bodyPr vert="horz" lIns="91440" tIns="45720" rIns="91440" bIns="45720" rtlCol="0" anchor="t">
            <a:noAutofit/>
          </a:bodyPr>
          <a:lstStyle/>
          <a:p>
            <a:r>
              <a:rPr lang="en-US" sz="4000" dirty="0">
                <a:latin typeface="Calibri Light"/>
                <a:cs typeface="Calibri Light"/>
              </a:rPr>
              <a:t>Miya Natsuhara ("MEE-</a:t>
            </a:r>
            <a:r>
              <a:rPr lang="en-US" sz="4000" dirty="0" err="1">
                <a:latin typeface="Calibri Light"/>
                <a:cs typeface="Calibri Light"/>
              </a:rPr>
              <a:t>yuh</a:t>
            </a:r>
            <a:r>
              <a:rPr lang="en-US" sz="4000" dirty="0">
                <a:latin typeface="Calibri Light"/>
                <a:cs typeface="Calibri Light"/>
              </a:rPr>
              <a:t> Not-</a:t>
            </a:r>
            <a:r>
              <a:rPr lang="en-US" sz="4000" dirty="0" err="1">
                <a:latin typeface="Calibri Light"/>
                <a:cs typeface="Calibri Light"/>
              </a:rPr>
              <a:t>soo</a:t>
            </a:r>
            <a:r>
              <a:rPr lang="en-US" sz="4000" dirty="0">
                <a:latin typeface="Calibri Light"/>
                <a:cs typeface="Calibri Light"/>
              </a:rPr>
              <a:t>-HAR-uh")</a:t>
            </a:r>
          </a:p>
          <a:p>
            <a:pPr algn="ctr"/>
            <a:r>
              <a:rPr lang="en-US" sz="4000" dirty="0">
                <a:latin typeface="Calibri Light"/>
                <a:cs typeface="Calibri Light"/>
              </a:rPr>
              <a:t>Miya.Natsuhara@microsoft.com</a:t>
            </a:r>
          </a:p>
          <a:p>
            <a:r>
              <a:rPr lang="en-US" sz="4000" dirty="0">
                <a:latin typeface="Calibri Light"/>
                <a:cs typeface="Calibri Light"/>
              </a:rPr>
              <a:t>Software Engineer, Visual C++ Libraries</a:t>
            </a:r>
            <a:endParaRPr lang="en-US" dirty="0">
              <a:latin typeface="Calibri Light"/>
              <a:cs typeface="Calibri Light"/>
            </a:endParaRPr>
          </a:p>
        </p:txBody>
      </p:sp>
      <p:sp>
        <p:nvSpPr>
          <p:cNvPr id="4" name="Slide Number Placeholder 3">
            <a:extLst>
              <a:ext uri="{FF2B5EF4-FFF2-40B4-BE49-F238E27FC236}">
                <a16:creationId xmlns:a16="http://schemas.microsoft.com/office/drawing/2014/main" id="{C1632BC4-2848-40C4-B604-E7B451EF30CC}"/>
              </a:ext>
            </a:extLst>
          </p:cNvPr>
          <p:cNvSpPr>
            <a:spLocks noGrp="1"/>
          </p:cNvSpPr>
          <p:nvPr>
            <p:ph type="sldNum" sz="quarter" idx="12"/>
          </p:nvPr>
        </p:nvSpPr>
        <p:spPr/>
        <p:txBody>
          <a:bodyPr/>
          <a:lstStyle/>
          <a:p>
            <a:fld id="{48F63A3B-78C7-47BE-AE5E-E10140E04643}" type="slidenum">
              <a:rPr lang="en-US" dirty="0"/>
              <a:t>2</a:t>
            </a:fld>
            <a:endParaRPr lang="en-US"/>
          </a:p>
        </p:txBody>
      </p:sp>
      <p:cxnSp>
        <p:nvCxnSpPr>
          <p:cNvPr id="5" name="Straight Arrow Connector 4">
            <a:extLst>
              <a:ext uri="{FF2B5EF4-FFF2-40B4-BE49-F238E27FC236}">
                <a16:creationId xmlns:a16="http://schemas.microsoft.com/office/drawing/2014/main" id="{3168B4AA-39D9-4FD5-8452-651FCC2B3EC3}"/>
              </a:ext>
            </a:extLst>
          </p:cNvPr>
          <p:cNvCxnSpPr/>
          <p:nvPr/>
        </p:nvCxnSpPr>
        <p:spPr>
          <a:xfrm>
            <a:off x="5405718" y="3420035"/>
            <a:ext cx="1371599" cy="0"/>
          </a:xfrm>
          <a:prstGeom prst="straightConnector1">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2A0D7-1AAE-4324-BFD4-3DDBCAF676DE}"/>
              </a:ext>
            </a:extLst>
          </p:cNvPr>
          <p:cNvSpPr>
            <a:spLocks noGrp="1"/>
          </p:cNvSpPr>
          <p:nvPr>
            <p:ph type="title"/>
          </p:nvPr>
        </p:nvSpPr>
        <p:spPr/>
        <p:txBody>
          <a:bodyPr>
            <a:normAutofit/>
          </a:bodyPr>
          <a:lstStyle/>
          <a:p>
            <a:r>
              <a:rPr lang="en-US" sz="3600" dirty="0">
                <a:solidFill>
                  <a:schemeClr val="accent3"/>
                </a:solidFill>
              </a:rPr>
              <a:t>C++20’s chrono adds several new clocks ([</a:t>
            </a:r>
            <a:r>
              <a:rPr lang="en-US" sz="3600" dirty="0" err="1">
                <a:solidFill>
                  <a:schemeClr val="accent3"/>
                </a:solidFill>
              </a:rPr>
              <a:t>time.clock</a:t>
            </a:r>
            <a:r>
              <a:rPr lang="en-US" sz="3600" dirty="0">
                <a:solidFill>
                  <a:schemeClr val="accent3"/>
                </a:solidFill>
              </a:rPr>
              <a:t>])</a:t>
            </a:r>
          </a:p>
        </p:txBody>
      </p:sp>
      <p:sp>
        <p:nvSpPr>
          <p:cNvPr id="7" name="Text Placeholder 6">
            <a:extLst>
              <a:ext uri="{FF2B5EF4-FFF2-40B4-BE49-F238E27FC236}">
                <a16:creationId xmlns:a16="http://schemas.microsoft.com/office/drawing/2014/main" id="{B5BD3531-D0C9-461A-9110-DF26FB6D25BC}"/>
              </a:ext>
            </a:extLst>
          </p:cNvPr>
          <p:cNvSpPr>
            <a:spLocks noGrp="1"/>
          </p:cNvSpPr>
          <p:nvPr>
            <p:ph type="body" idx="1"/>
          </p:nvPr>
        </p:nvSpPr>
        <p:spPr/>
        <p:txBody>
          <a:bodyPr/>
          <a:lstStyle/>
          <a:p>
            <a:r>
              <a:rPr lang="en-US" dirty="0"/>
              <a:t>Existing clocks (pre-C++20)</a:t>
            </a:r>
          </a:p>
        </p:txBody>
      </p:sp>
      <p:sp>
        <p:nvSpPr>
          <p:cNvPr id="8" name="Content Placeholder 7">
            <a:extLst>
              <a:ext uri="{FF2B5EF4-FFF2-40B4-BE49-F238E27FC236}">
                <a16:creationId xmlns:a16="http://schemas.microsoft.com/office/drawing/2014/main" id="{0DC6BEB3-C85E-4868-9A55-BEAAC96E6EA7}"/>
              </a:ext>
            </a:extLst>
          </p:cNvPr>
          <p:cNvSpPr>
            <a:spLocks noGrp="1"/>
          </p:cNvSpPr>
          <p:nvPr>
            <p:ph sz="half" idx="2"/>
          </p:nvPr>
        </p:nvSpPr>
        <p:spPr/>
        <p:txBody>
          <a:bodyPr/>
          <a:lstStyle/>
          <a:p>
            <a:r>
              <a:rPr lang="en-US" dirty="0" err="1">
                <a:latin typeface="Consolas" panose="020B0609020204030204" pitchFamily="49" charset="0"/>
              </a:rPr>
              <a:t>system_clock</a:t>
            </a:r>
            <a:endParaRPr lang="en-US" dirty="0">
              <a:latin typeface="Consolas" panose="020B0609020204030204" pitchFamily="49" charset="0"/>
            </a:endParaRPr>
          </a:p>
          <a:p>
            <a:endParaRPr lang="en-US" dirty="0">
              <a:latin typeface="Consolas" panose="020B0609020204030204" pitchFamily="49" charset="0"/>
            </a:endParaRPr>
          </a:p>
          <a:p>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file_clock</a:t>
            </a:r>
            <a:r>
              <a:rPr lang="en-US" dirty="0">
                <a:latin typeface="Consolas" panose="020B0609020204030204" pitchFamily="49" charset="0"/>
              </a:rPr>
              <a:t>)</a:t>
            </a:r>
          </a:p>
        </p:txBody>
      </p:sp>
      <p:sp>
        <p:nvSpPr>
          <p:cNvPr id="9" name="Text Placeholder 8">
            <a:extLst>
              <a:ext uri="{FF2B5EF4-FFF2-40B4-BE49-F238E27FC236}">
                <a16:creationId xmlns:a16="http://schemas.microsoft.com/office/drawing/2014/main" id="{BD261130-748D-41A1-BFEC-2E00433E2305}"/>
              </a:ext>
            </a:extLst>
          </p:cNvPr>
          <p:cNvSpPr>
            <a:spLocks noGrp="1"/>
          </p:cNvSpPr>
          <p:nvPr>
            <p:ph type="body" sz="quarter" idx="3"/>
          </p:nvPr>
        </p:nvSpPr>
        <p:spPr/>
        <p:txBody>
          <a:bodyPr/>
          <a:lstStyle/>
          <a:p>
            <a:r>
              <a:rPr lang="en-US" dirty="0"/>
              <a:t>New clocks (in C++20)</a:t>
            </a:r>
          </a:p>
        </p:txBody>
      </p:sp>
      <p:sp>
        <p:nvSpPr>
          <p:cNvPr id="10" name="Content Placeholder 9">
            <a:extLst>
              <a:ext uri="{FF2B5EF4-FFF2-40B4-BE49-F238E27FC236}">
                <a16:creationId xmlns:a16="http://schemas.microsoft.com/office/drawing/2014/main" id="{6E71706B-BF9F-4B12-81DA-76705653E03B}"/>
              </a:ext>
            </a:extLst>
          </p:cNvPr>
          <p:cNvSpPr>
            <a:spLocks noGrp="1"/>
          </p:cNvSpPr>
          <p:nvPr>
            <p:ph sz="quarter" idx="4"/>
          </p:nvPr>
        </p:nvSpPr>
        <p:spPr/>
        <p:txBody>
          <a:bodyPr/>
          <a:lstStyle/>
          <a:p>
            <a:r>
              <a:rPr lang="en-US" dirty="0" err="1">
                <a:latin typeface="Consolas" panose="020B0609020204030204" pitchFamily="49" charset="0"/>
              </a:rPr>
              <a:t>utc_clock</a:t>
            </a:r>
            <a:endParaRPr lang="en-US" dirty="0">
              <a:latin typeface="Consolas" panose="020B0609020204030204" pitchFamily="49" charset="0"/>
            </a:endParaRPr>
          </a:p>
          <a:p>
            <a:r>
              <a:rPr lang="en-US" dirty="0" err="1">
                <a:latin typeface="Consolas" panose="020B0609020204030204" pitchFamily="49" charset="0"/>
              </a:rPr>
              <a:t>tai_clock</a:t>
            </a:r>
            <a:endParaRPr lang="en-US" dirty="0">
              <a:latin typeface="Consolas" panose="020B0609020204030204" pitchFamily="49" charset="0"/>
            </a:endParaRPr>
          </a:p>
          <a:p>
            <a:r>
              <a:rPr lang="en-US" dirty="0" err="1">
                <a:latin typeface="Consolas" panose="020B0609020204030204" pitchFamily="49" charset="0"/>
              </a:rPr>
              <a:t>gps_clock</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file_clock</a:t>
            </a:r>
            <a:r>
              <a:rPr lang="en-US" dirty="0">
                <a:latin typeface="Consolas" panose="020B0609020204030204" pitchFamily="49" charset="0"/>
              </a:rPr>
              <a:t>)</a:t>
            </a:r>
          </a:p>
        </p:txBody>
      </p:sp>
      <p:sp>
        <p:nvSpPr>
          <p:cNvPr id="4" name="Slide Number Placeholder 3">
            <a:extLst>
              <a:ext uri="{FF2B5EF4-FFF2-40B4-BE49-F238E27FC236}">
                <a16:creationId xmlns:a16="http://schemas.microsoft.com/office/drawing/2014/main" id="{1DC24B4B-0967-4F7F-899B-EB96BDDBF4E3}"/>
              </a:ext>
            </a:extLst>
          </p:cNvPr>
          <p:cNvSpPr>
            <a:spLocks noGrp="1"/>
          </p:cNvSpPr>
          <p:nvPr>
            <p:ph type="sldNum" sz="quarter" idx="12"/>
          </p:nvPr>
        </p:nvSpPr>
        <p:spPr/>
        <p:txBody>
          <a:bodyPr/>
          <a:lstStyle/>
          <a:p>
            <a:fld id="{48F63A3B-78C7-47BE-AE5E-E10140E04643}" type="slidenum">
              <a:rPr lang="en-US" smtClean="0"/>
              <a:pPr/>
              <a:t>20</a:t>
            </a:fld>
            <a:endParaRPr lang="en-US" dirty="0"/>
          </a:p>
        </p:txBody>
      </p:sp>
    </p:spTree>
    <p:extLst>
      <p:ext uri="{BB962C8B-B14F-4D97-AF65-F5344CB8AC3E}">
        <p14:creationId xmlns:p14="http://schemas.microsoft.com/office/powerpoint/2010/main" val="30852220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2A0D7-1AAE-4324-BFD4-3DDBCAF676DE}"/>
              </a:ext>
            </a:extLst>
          </p:cNvPr>
          <p:cNvSpPr>
            <a:spLocks noGrp="1"/>
          </p:cNvSpPr>
          <p:nvPr>
            <p:ph type="title"/>
          </p:nvPr>
        </p:nvSpPr>
        <p:spPr/>
        <p:txBody>
          <a:bodyPr>
            <a:normAutofit/>
          </a:bodyPr>
          <a:lstStyle/>
          <a:p>
            <a:r>
              <a:rPr lang="en-US" sz="3600" dirty="0">
                <a:solidFill>
                  <a:schemeClr val="accent3"/>
                </a:solidFill>
              </a:rPr>
              <a:t>C++20’s chrono adds several new clocks ([</a:t>
            </a:r>
            <a:r>
              <a:rPr lang="en-US" sz="3600" dirty="0" err="1">
                <a:solidFill>
                  <a:schemeClr val="accent3"/>
                </a:solidFill>
              </a:rPr>
              <a:t>time.clock</a:t>
            </a:r>
            <a:r>
              <a:rPr lang="en-US" sz="3600" dirty="0">
                <a:solidFill>
                  <a:schemeClr val="accent3"/>
                </a:solidFill>
              </a:rPr>
              <a:t>])</a:t>
            </a:r>
          </a:p>
        </p:txBody>
      </p:sp>
      <p:sp>
        <p:nvSpPr>
          <p:cNvPr id="7" name="Text Placeholder 6">
            <a:extLst>
              <a:ext uri="{FF2B5EF4-FFF2-40B4-BE49-F238E27FC236}">
                <a16:creationId xmlns:a16="http://schemas.microsoft.com/office/drawing/2014/main" id="{B5BD3531-D0C9-461A-9110-DF26FB6D25BC}"/>
              </a:ext>
            </a:extLst>
          </p:cNvPr>
          <p:cNvSpPr>
            <a:spLocks noGrp="1"/>
          </p:cNvSpPr>
          <p:nvPr>
            <p:ph type="body" idx="1"/>
          </p:nvPr>
        </p:nvSpPr>
        <p:spPr/>
        <p:txBody>
          <a:bodyPr/>
          <a:lstStyle/>
          <a:p>
            <a:r>
              <a:rPr lang="en-US" dirty="0"/>
              <a:t>Existing clocks (pre-C++20)</a:t>
            </a:r>
          </a:p>
        </p:txBody>
      </p:sp>
      <p:sp>
        <p:nvSpPr>
          <p:cNvPr id="8" name="Content Placeholder 7">
            <a:extLst>
              <a:ext uri="{FF2B5EF4-FFF2-40B4-BE49-F238E27FC236}">
                <a16:creationId xmlns:a16="http://schemas.microsoft.com/office/drawing/2014/main" id="{0DC6BEB3-C85E-4868-9A55-BEAAC96E6EA7}"/>
              </a:ext>
            </a:extLst>
          </p:cNvPr>
          <p:cNvSpPr>
            <a:spLocks noGrp="1"/>
          </p:cNvSpPr>
          <p:nvPr>
            <p:ph sz="half" idx="2"/>
          </p:nvPr>
        </p:nvSpPr>
        <p:spPr/>
        <p:txBody>
          <a:bodyPr/>
          <a:lstStyle/>
          <a:p>
            <a:r>
              <a:rPr lang="en-US" dirty="0" err="1">
                <a:latin typeface="Consolas" panose="020B0609020204030204" pitchFamily="49" charset="0"/>
              </a:rPr>
              <a:t>system_clock</a:t>
            </a:r>
            <a:endParaRPr lang="en-US" dirty="0">
              <a:latin typeface="Consolas" panose="020B0609020204030204" pitchFamily="49" charset="0"/>
            </a:endParaRPr>
          </a:p>
          <a:p>
            <a:endParaRPr lang="en-US" dirty="0">
              <a:latin typeface="Consolas" panose="020B0609020204030204" pitchFamily="49" charset="0"/>
            </a:endParaRPr>
          </a:p>
          <a:p>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file_clock</a:t>
            </a:r>
            <a:r>
              <a:rPr lang="en-US" dirty="0">
                <a:latin typeface="Consolas" panose="020B0609020204030204" pitchFamily="49" charset="0"/>
              </a:rPr>
              <a:t>)</a:t>
            </a:r>
          </a:p>
        </p:txBody>
      </p:sp>
      <p:sp>
        <p:nvSpPr>
          <p:cNvPr id="9" name="Text Placeholder 8">
            <a:extLst>
              <a:ext uri="{FF2B5EF4-FFF2-40B4-BE49-F238E27FC236}">
                <a16:creationId xmlns:a16="http://schemas.microsoft.com/office/drawing/2014/main" id="{BD261130-748D-41A1-BFEC-2E00433E2305}"/>
              </a:ext>
            </a:extLst>
          </p:cNvPr>
          <p:cNvSpPr>
            <a:spLocks noGrp="1"/>
          </p:cNvSpPr>
          <p:nvPr>
            <p:ph type="body" sz="quarter" idx="3"/>
          </p:nvPr>
        </p:nvSpPr>
        <p:spPr/>
        <p:txBody>
          <a:bodyPr/>
          <a:lstStyle/>
          <a:p>
            <a:r>
              <a:rPr lang="en-US" dirty="0"/>
              <a:t>New clocks (in C++20)</a:t>
            </a:r>
          </a:p>
        </p:txBody>
      </p:sp>
      <p:sp>
        <p:nvSpPr>
          <p:cNvPr id="10" name="Content Placeholder 9">
            <a:extLst>
              <a:ext uri="{FF2B5EF4-FFF2-40B4-BE49-F238E27FC236}">
                <a16:creationId xmlns:a16="http://schemas.microsoft.com/office/drawing/2014/main" id="{6E71706B-BF9F-4B12-81DA-76705653E03B}"/>
              </a:ext>
            </a:extLst>
          </p:cNvPr>
          <p:cNvSpPr>
            <a:spLocks noGrp="1"/>
          </p:cNvSpPr>
          <p:nvPr>
            <p:ph sz="quarter" idx="4"/>
          </p:nvPr>
        </p:nvSpPr>
        <p:spPr/>
        <p:txBody>
          <a:bodyPr/>
          <a:lstStyle/>
          <a:p>
            <a:r>
              <a:rPr lang="en-US" b="1" u="sng" dirty="0" err="1">
                <a:solidFill>
                  <a:schemeClr val="accent3"/>
                </a:solidFill>
                <a:latin typeface="Consolas" panose="020B0609020204030204" pitchFamily="49" charset="0"/>
              </a:rPr>
              <a:t>utc_clock</a:t>
            </a:r>
            <a:endParaRPr lang="en-US" b="1" u="sng" dirty="0">
              <a:solidFill>
                <a:schemeClr val="accent3"/>
              </a:solidFill>
              <a:latin typeface="Consolas" panose="020B0609020204030204" pitchFamily="49" charset="0"/>
            </a:endParaRPr>
          </a:p>
          <a:p>
            <a:r>
              <a:rPr lang="en-US" dirty="0" err="1">
                <a:latin typeface="Consolas" panose="020B0609020204030204" pitchFamily="49" charset="0"/>
              </a:rPr>
              <a:t>tai_clock</a:t>
            </a:r>
            <a:endParaRPr lang="en-US" dirty="0">
              <a:latin typeface="Consolas" panose="020B0609020204030204" pitchFamily="49" charset="0"/>
            </a:endParaRPr>
          </a:p>
          <a:p>
            <a:r>
              <a:rPr lang="en-US" dirty="0" err="1">
                <a:latin typeface="Consolas" panose="020B0609020204030204" pitchFamily="49" charset="0"/>
              </a:rPr>
              <a:t>gps_clock</a:t>
            </a:r>
            <a:endParaRPr lang="en-US" dirty="0">
              <a:latin typeface="Consolas" panose="020B0609020204030204" pitchFamily="49" charset="0"/>
            </a:endParaRP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file_clock</a:t>
            </a:r>
            <a:r>
              <a:rPr lang="en-US" dirty="0">
                <a:latin typeface="Consolas" panose="020B0609020204030204" pitchFamily="49" charset="0"/>
              </a:rPr>
              <a:t>)</a:t>
            </a:r>
          </a:p>
        </p:txBody>
      </p:sp>
      <p:sp>
        <p:nvSpPr>
          <p:cNvPr id="4" name="Slide Number Placeholder 3">
            <a:extLst>
              <a:ext uri="{FF2B5EF4-FFF2-40B4-BE49-F238E27FC236}">
                <a16:creationId xmlns:a16="http://schemas.microsoft.com/office/drawing/2014/main" id="{1DC24B4B-0967-4F7F-899B-EB96BDDBF4E3}"/>
              </a:ext>
            </a:extLst>
          </p:cNvPr>
          <p:cNvSpPr>
            <a:spLocks noGrp="1"/>
          </p:cNvSpPr>
          <p:nvPr>
            <p:ph type="sldNum" sz="quarter" idx="12"/>
          </p:nvPr>
        </p:nvSpPr>
        <p:spPr/>
        <p:txBody>
          <a:bodyPr/>
          <a:lstStyle/>
          <a:p>
            <a:fld id="{48F63A3B-78C7-47BE-AE5E-E10140E04643}" type="slidenum">
              <a:rPr lang="en-US" smtClean="0"/>
              <a:pPr/>
              <a:t>21</a:t>
            </a:fld>
            <a:endParaRPr lang="en-US" dirty="0"/>
          </a:p>
        </p:txBody>
      </p:sp>
    </p:spTree>
    <p:extLst>
      <p:ext uri="{BB962C8B-B14F-4D97-AF65-F5344CB8AC3E}">
        <p14:creationId xmlns:p14="http://schemas.microsoft.com/office/powerpoint/2010/main" val="2155863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A71122-C9F1-42AD-BD9F-66B086F507C5}"/>
              </a:ext>
            </a:extLst>
          </p:cNvPr>
          <p:cNvSpPr>
            <a:spLocks noGrp="1"/>
          </p:cNvSpPr>
          <p:nvPr>
            <p:ph type="title"/>
          </p:nvPr>
        </p:nvSpPr>
        <p:spPr/>
        <p:txBody>
          <a:bodyPr/>
          <a:lstStyle/>
          <a:p>
            <a:r>
              <a:rPr lang="en-US" dirty="0">
                <a:solidFill>
                  <a:schemeClr val="accent3"/>
                </a:solidFill>
              </a:rPr>
              <a:t>Why have all these different clocks? </a:t>
            </a:r>
          </a:p>
        </p:txBody>
      </p:sp>
      <p:graphicFrame>
        <p:nvGraphicFramePr>
          <p:cNvPr id="14" name="Table 14">
            <a:extLst>
              <a:ext uri="{FF2B5EF4-FFF2-40B4-BE49-F238E27FC236}">
                <a16:creationId xmlns:a16="http://schemas.microsoft.com/office/drawing/2014/main" id="{4BDA13F5-47A3-4CDD-9D6D-7328FB2F2E8E}"/>
              </a:ext>
            </a:extLst>
          </p:cNvPr>
          <p:cNvGraphicFramePr>
            <a:graphicFrameLocks noGrp="1"/>
          </p:cNvGraphicFramePr>
          <p:nvPr>
            <p:ph idx="1"/>
            <p:extLst>
              <p:ext uri="{D42A27DB-BD31-4B8C-83A1-F6EECF244321}">
                <p14:modId xmlns:p14="http://schemas.microsoft.com/office/powerpoint/2010/main" val="443338855"/>
              </p:ext>
            </p:extLst>
          </p:nvPr>
        </p:nvGraphicFramePr>
        <p:xfrm>
          <a:off x="838200" y="1825625"/>
          <a:ext cx="10166519" cy="3916680"/>
        </p:xfrm>
        <a:graphic>
          <a:graphicData uri="http://schemas.openxmlformats.org/drawingml/2006/table">
            <a:tbl>
              <a:tblPr firstRow="1" bandRow="1">
                <a:tableStyleId>{F5AB1C69-6EDB-4FF4-983F-18BD219EF322}</a:tableStyleId>
              </a:tblPr>
              <a:tblGrid>
                <a:gridCol w="1803400">
                  <a:extLst>
                    <a:ext uri="{9D8B030D-6E8A-4147-A177-3AD203B41FA5}">
                      <a16:colId xmlns:a16="http://schemas.microsoft.com/office/drawing/2014/main" val="1789887368"/>
                    </a:ext>
                  </a:extLst>
                </a:gridCol>
                <a:gridCol w="2529586">
                  <a:extLst>
                    <a:ext uri="{9D8B030D-6E8A-4147-A177-3AD203B41FA5}">
                      <a16:colId xmlns:a16="http://schemas.microsoft.com/office/drawing/2014/main" val="1159684437"/>
                    </a:ext>
                  </a:extLst>
                </a:gridCol>
                <a:gridCol w="3640666">
                  <a:extLst>
                    <a:ext uri="{9D8B030D-6E8A-4147-A177-3AD203B41FA5}">
                      <a16:colId xmlns:a16="http://schemas.microsoft.com/office/drawing/2014/main" val="344168828"/>
                    </a:ext>
                  </a:extLst>
                </a:gridCol>
                <a:gridCol w="2192867">
                  <a:extLst>
                    <a:ext uri="{9D8B030D-6E8A-4147-A177-3AD203B41FA5}">
                      <a16:colId xmlns:a16="http://schemas.microsoft.com/office/drawing/2014/main" val="3442652246"/>
                    </a:ext>
                  </a:extLst>
                </a:gridCol>
              </a:tblGrid>
              <a:tr h="370840">
                <a:tc>
                  <a:txBody>
                    <a:bodyPr/>
                    <a:lstStyle/>
                    <a:p>
                      <a:r>
                        <a:rPr lang="en-US" dirty="0"/>
                        <a:t>Clock</a:t>
                      </a:r>
                    </a:p>
                  </a:txBody>
                  <a:tcPr/>
                </a:tc>
                <a:tc>
                  <a:txBody>
                    <a:bodyPr/>
                    <a:lstStyle/>
                    <a:p>
                      <a:r>
                        <a:rPr lang="en-US" dirty="0"/>
                        <a:t>Epoch</a:t>
                      </a:r>
                    </a:p>
                  </a:txBody>
                  <a:tcPr/>
                </a:tc>
                <a:tc>
                  <a:txBody>
                    <a:bodyPr/>
                    <a:lstStyle/>
                    <a:p>
                      <a:r>
                        <a:rPr lang="en-US" dirty="0"/>
                        <a:t>General Description</a:t>
                      </a:r>
                    </a:p>
                  </a:txBody>
                  <a:tcPr/>
                </a:tc>
                <a:tc>
                  <a:txBody>
                    <a:bodyPr/>
                    <a:lstStyle/>
                    <a:p>
                      <a:r>
                        <a:rPr lang="en-US" dirty="0"/>
                        <a:t>Tracks leap seconds? </a:t>
                      </a:r>
                    </a:p>
                  </a:txBody>
                  <a:tcPr/>
                </a:tc>
                <a:extLst>
                  <a:ext uri="{0D108BD9-81ED-4DB2-BD59-A6C34878D82A}">
                    <a16:rowId xmlns:a16="http://schemas.microsoft.com/office/drawing/2014/main" val="2373286547"/>
                  </a:ext>
                </a:extLst>
              </a:tr>
              <a:tr h="370840">
                <a:tc>
                  <a:txBody>
                    <a:bodyPr/>
                    <a:lstStyle/>
                    <a:p>
                      <a:r>
                        <a:rPr lang="en-US" dirty="0" err="1">
                          <a:latin typeface="Consolas" panose="020B0609020204030204" pitchFamily="49" charset="0"/>
                        </a:rPr>
                        <a:t>system_clock</a:t>
                      </a:r>
                      <a:endParaRPr lang="en-US" dirty="0">
                        <a:latin typeface="Consolas" panose="020B0609020204030204" pitchFamily="49" charset="0"/>
                      </a:endParaRPr>
                    </a:p>
                  </a:txBody>
                  <a:tcPr/>
                </a:tc>
                <a:tc>
                  <a:txBody>
                    <a:bodyPr/>
                    <a:lstStyle/>
                    <a:p>
                      <a:r>
                        <a:rPr lang="en-US" dirty="0"/>
                        <a:t>Jan 1, 1970 00:00:00</a:t>
                      </a:r>
                    </a:p>
                  </a:txBody>
                  <a:tcPr/>
                </a:tc>
                <a:tc>
                  <a:txBody>
                    <a:bodyPr/>
                    <a:lstStyle/>
                    <a:p>
                      <a:r>
                        <a:rPr lang="en-US" dirty="0"/>
                        <a:t>Tracks UTC or GMT* time.</a:t>
                      </a:r>
                    </a:p>
                  </a:txBody>
                  <a:tcPr/>
                </a:tc>
                <a:tc>
                  <a:txBody>
                    <a:bodyPr/>
                    <a:lstStyle/>
                    <a:p>
                      <a:r>
                        <a:rPr lang="en-US" dirty="0"/>
                        <a:t>No</a:t>
                      </a:r>
                    </a:p>
                  </a:txBody>
                  <a:tcPr/>
                </a:tc>
                <a:extLst>
                  <a:ext uri="{0D108BD9-81ED-4DB2-BD59-A6C34878D82A}">
                    <a16:rowId xmlns:a16="http://schemas.microsoft.com/office/drawing/2014/main" val="20680423"/>
                  </a:ext>
                </a:extLst>
              </a:tr>
              <a:tr h="370840">
                <a:tc>
                  <a:txBody>
                    <a:bodyPr/>
                    <a:lstStyle/>
                    <a:p>
                      <a:r>
                        <a:rPr lang="en-US" dirty="0" err="1">
                          <a:latin typeface="Consolas" panose="020B0609020204030204" pitchFamily="49" charset="0"/>
                        </a:rPr>
                        <a:t>utc_clock</a:t>
                      </a:r>
                      <a:endParaRPr lang="en-US" dirty="0">
                        <a:latin typeface="Consolas" panose="020B0609020204030204" pitchFamily="49" charset="0"/>
                      </a:endParaRPr>
                    </a:p>
                  </a:txBody>
                  <a:tcPr/>
                </a:tc>
                <a:tc>
                  <a:txBody>
                    <a:bodyPr/>
                    <a:lstStyle/>
                    <a:p>
                      <a:r>
                        <a:rPr lang="en-US" dirty="0"/>
                        <a:t>Jan 1, 1970 00:00:00</a:t>
                      </a:r>
                    </a:p>
                  </a:txBody>
                  <a:tcPr/>
                </a:tc>
                <a:tc>
                  <a:txBody>
                    <a:bodyPr/>
                    <a:lstStyle/>
                    <a:p>
                      <a:r>
                        <a:rPr lang="en-US" dirty="0"/>
                        <a:t>Tracks UTC or GMT* time.</a:t>
                      </a:r>
                    </a:p>
                  </a:txBody>
                  <a:tcPr/>
                </a:tc>
                <a:tc>
                  <a:txBody>
                    <a:bodyPr/>
                    <a:lstStyle/>
                    <a:p>
                      <a:r>
                        <a:rPr lang="en-US" dirty="0"/>
                        <a:t>Yes</a:t>
                      </a:r>
                    </a:p>
                  </a:txBody>
                  <a:tcPr/>
                </a:tc>
                <a:extLst>
                  <a:ext uri="{0D108BD9-81ED-4DB2-BD59-A6C34878D82A}">
                    <a16:rowId xmlns:a16="http://schemas.microsoft.com/office/drawing/2014/main" val="4081577779"/>
                  </a:ext>
                </a:extLst>
              </a:tr>
              <a:tr h="370840">
                <a:tc>
                  <a:txBody>
                    <a:bodyPr/>
                    <a:lstStyle/>
                    <a:p>
                      <a:r>
                        <a:rPr lang="en-US" dirty="0" err="1">
                          <a:latin typeface="Consolas" panose="020B0609020204030204" pitchFamily="49" charset="0"/>
                        </a:rPr>
                        <a:t>tai_clock</a:t>
                      </a:r>
                      <a:endParaRPr lang="en-US" dirty="0">
                        <a:latin typeface="Consolas" panose="020B0609020204030204" pitchFamily="49" charset="0"/>
                      </a:endParaRPr>
                    </a:p>
                  </a:txBody>
                  <a:tcPr anchor="ctr"/>
                </a:tc>
                <a:tc>
                  <a:txBody>
                    <a:bodyPr/>
                    <a:lstStyle/>
                    <a:p>
                      <a:r>
                        <a:rPr lang="en-US" dirty="0"/>
                        <a:t>Jan 1, 1958 00:00:00</a:t>
                      </a:r>
                    </a:p>
                  </a:txBody>
                  <a:tcPr anchor="ctr"/>
                </a:tc>
                <a:tc>
                  <a:txBody>
                    <a:bodyPr/>
                    <a:lstStyle/>
                    <a:p>
                      <a:r>
                        <a:rPr lang="en-US" dirty="0"/>
                        <a:t>Tracks International Atomic Time which uses a weighted average of many atomic clocks to track time.</a:t>
                      </a:r>
                    </a:p>
                  </a:txBody>
                  <a:tcPr/>
                </a:tc>
                <a:tc>
                  <a:txBody>
                    <a:bodyPr/>
                    <a:lstStyle/>
                    <a:p>
                      <a:r>
                        <a:rPr lang="en-US" dirty="0"/>
                        <a:t>No</a:t>
                      </a:r>
                    </a:p>
                  </a:txBody>
                  <a:tcPr anchor="ctr"/>
                </a:tc>
                <a:extLst>
                  <a:ext uri="{0D108BD9-81ED-4DB2-BD59-A6C34878D82A}">
                    <a16:rowId xmlns:a16="http://schemas.microsoft.com/office/drawing/2014/main" val="1319102744"/>
                  </a:ext>
                </a:extLst>
              </a:tr>
              <a:tr h="370840">
                <a:tc>
                  <a:txBody>
                    <a:bodyPr/>
                    <a:lstStyle/>
                    <a:p>
                      <a:r>
                        <a:rPr lang="en-US" dirty="0" err="1">
                          <a:latin typeface="Consolas" panose="020B0609020204030204" pitchFamily="49" charset="0"/>
                        </a:rPr>
                        <a:t>gps_clock</a:t>
                      </a:r>
                      <a:endParaRPr lang="en-US" dirty="0">
                        <a:latin typeface="Consolas" panose="020B0609020204030204" pitchFamily="49" charset="0"/>
                      </a:endParaRPr>
                    </a:p>
                  </a:txBody>
                  <a:tcPr anchor="ctr"/>
                </a:tc>
                <a:tc>
                  <a:txBody>
                    <a:bodyPr/>
                    <a:lstStyle/>
                    <a:p>
                      <a:r>
                        <a:rPr lang="en-US" dirty="0"/>
                        <a:t>First Sunday of Jan, 1980</a:t>
                      </a:r>
                      <a:br>
                        <a:rPr lang="en-US" dirty="0"/>
                      </a:br>
                      <a:r>
                        <a:rPr lang="en-US" dirty="0"/>
                        <a:t>(Jan 6, 1980 00:00:00)</a:t>
                      </a:r>
                    </a:p>
                  </a:txBody>
                  <a:tcPr/>
                </a:tc>
                <a:tc>
                  <a:txBody>
                    <a:bodyPr/>
                    <a:lstStyle/>
                    <a:p>
                      <a:r>
                        <a:rPr lang="en-US" dirty="0"/>
                        <a:t>Tracks the time maintained by the GPS satellites’ atomic clocks. </a:t>
                      </a:r>
                    </a:p>
                  </a:txBody>
                  <a:tcPr/>
                </a:tc>
                <a:tc>
                  <a:txBody>
                    <a:bodyPr/>
                    <a:lstStyle/>
                    <a:p>
                      <a:r>
                        <a:rPr lang="en-US" dirty="0"/>
                        <a:t>No</a:t>
                      </a:r>
                    </a:p>
                  </a:txBody>
                  <a:tcPr anchor="ctr"/>
                </a:tc>
                <a:extLst>
                  <a:ext uri="{0D108BD9-81ED-4DB2-BD59-A6C34878D82A}">
                    <a16:rowId xmlns:a16="http://schemas.microsoft.com/office/drawing/2014/main" val="819606089"/>
                  </a:ext>
                </a:extLst>
              </a:tr>
              <a:tr h="370840">
                <a:tc>
                  <a:txBody>
                    <a:bodyPr/>
                    <a:lstStyle/>
                    <a:p>
                      <a:r>
                        <a:rPr lang="en-US" dirty="0" err="1">
                          <a:latin typeface="Consolas" panose="020B0609020204030204" pitchFamily="49" charset="0"/>
                        </a:rPr>
                        <a:t>file_clock</a:t>
                      </a:r>
                      <a:endParaRPr lang="en-US" dirty="0">
                        <a:latin typeface="Consolas" panose="020B0609020204030204" pitchFamily="49" charset="0"/>
                      </a:endParaRPr>
                    </a:p>
                  </a:txBody>
                  <a:tcPr anchor="ctr"/>
                </a:tc>
                <a:tc>
                  <a:txBody>
                    <a:bodyPr/>
                    <a:lstStyle/>
                    <a:p>
                      <a:r>
                        <a:rPr lang="en-US" i="1" dirty="0"/>
                        <a:t>Unspecified</a:t>
                      </a:r>
                    </a:p>
                    <a:p>
                      <a:endParaRPr lang="en-US" sz="400" i="0" dirty="0"/>
                    </a:p>
                    <a:p>
                      <a:r>
                        <a:rPr lang="en-US" i="0" dirty="0"/>
                        <a:t>Typically: </a:t>
                      </a:r>
                    </a:p>
                    <a:p>
                      <a:r>
                        <a:rPr lang="en-US" i="0" dirty="0"/>
                        <a:t>Jan 1, 1970 on POSIX; </a:t>
                      </a:r>
                    </a:p>
                    <a:p>
                      <a:r>
                        <a:rPr lang="en-US" i="0" dirty="0"/>
                        <a:t>Jan 1, 1601 on Windows</a:t>
                      </a:r>
                    </a:p>
                  </a:txBody>
                  <a:tcPr/>
                </a:tc>
                <a:tc>
                  <a:txBody>
                    <a:bodyPr/>
                    <a:lstStyle/>
                    <a:p>
                      <a:r>
                        <a:rPr lang="en-US" dirty="0"/>
                        <a:t>Used to create the </a:t>
                      </a:r>
                      <a:r>
                        <a:rPr lang="en-US" dirty="0" err="1">
                          <a:latin typeface="Consolas" panose="020B0609020204030204" pitchFamily="49" charset="0"/>
                        </a:rPr>
                        <a:t>time_point</a:t>
                      </a:r>
                      <a:r>
                        <a:rPr lang="en-US" dirty="0">
                          <a:latin typeface="Consolas" panose="020B0609020204030204" pitchFamily="49" charset="0"/>
                        </a:rPr>
                        <a:t> </a:t>
                      </a:r>
                      <a:r>
                        <a:rPr lang="en-US" dirty="0"/>
                        <a:t>system used for </a:t>
                      </a:r>
                      <a:r>
                        <a:rPr lang="en-US" dirty="0" err="1">
                          <a:latin typeface="Consolas" panose="020B0609020204030204" pitchFamily="49" charset="0"/>
                        </a:rPr>
                        <a:t>file_time_type</a:t>
                      </a:r>
                      <a:endParaRPr lang="en-US" dirty="0">
                        <a:latin typeface="Consolas" panose="020B0609020204030204" pitchFamily="49" charset="0"/>
                      </a:endParaRPr>
                    </a:p>
                  </a:txBody>
                  <a:tcPr anchor="ctr"/>
                </a:tc>
                <a:tc>
                  <a:txBody>
                    <a:bodyPr/>
                    <a:lstStyle/>
                    <a:p>
                      <a:r>
                        <a:rPr lang="en-US" i="1" dirty="0"/>
                        <a:t>Unspecified</a:t>
                      </a:r>
                    </a:p>
                  </a:txBody>
                  <a:tcPr anchor="ctr"/>
                </a:tc>
                <a:extLst>
                  <a:ext uri="{0D108BD9-81ED-4DB2-BD59-A6C34878D82A}">
                    <a16:rowId xmlns:a16="http://schemas.microsoft.com/office/drawing/2014/main" val="418710217"/>
                  </a:ext>
                </a:extLst>
              </a:tr>
            </a:tbl>
          </a:graphicData>
        </a:graphic>
      </p:graphicFrame>
      <p:sp>
        <p:nvSpPr>
          <p:cNvPr id="5" name="Slide Number Placeholder 4">
            <a:extLst>
              <a:ext uri="{FF2B5EF4-FFF2-40B4-BE49-F238E27FC236}">
                <a16:creationId xmlns:a16="http://schemas.microsoft.com/office/drawing/2014/main" id="{D67DEE71-BFDF-4FF6-B3F0-808134A69D35}"/>
              </a:ext>
            </a:extLst>
          </p:cNvPr>
          <p:cNvSpPr>
            <a:spLocks noGrp="1"/>
          </p:cNvSpPr>
          <p:nvPr>
            <p:ph type="sldNum" sz="quarter" idx="12"/>
          </p:nvPr>
        </p:nvSpPr>
        <p:spPr/>
        <p:txBody>
          <a:bodyPr/>
          <a:lstStyle/>
          <a:p>
            <a:fld id="{48F63A3B-78C7-47BE-AE5E-E10140E04643}" type="slidenum">
              <a:rPr lang="en-US" smtClean="0"/>
              <a:t>22</a:t>
            </a:fld>
            <a:endParaRPr lang="en-US"/>
          </a:p>
        </p:txBody>
      </p:sp>
      <p:sp>
        <p:nvSpPr>
          <p:cNvPr id="15" name="TextBox 14">
            <a:extLst>
              <a:ext uri="{FF2B5EF4-FFF2-40B4-BE49-F238E27FC236}">
                <a16:creationId xmlns:a16="http://schemas.microsoft.com/office/drawing/2014/main" id="{CBDA3479-F84D-445E-8E79-DF3566D60BBE}"/>
              </a:ext>
            </a:extLst>
          </p:cNvPr>
          <p:cNvSpPr txBox="1"/>
          <p:nvPr/>
        </p:nvSpPr>
        <p:spPr>
          <a:xfrm>
            <a:off x="838200" y="6124224"/>
            <a:ext cx="10515600" cy="369332"/>
          </a:xfrm>
          <a:prstGeom prst="rect">
            <a:avLst/>
          </a:prstGeom>
          <a:noFill/>
        </p:spPr>
        <p:txBody>
          <a:bodyPr wrap="square" rtlCol="0">
            <a:spAutoFit/>
          </a:bodyPr>
          <a:lstStyle/>
          <a:p>
            <a:r>
              <a:rPr lang="en-US" dirty="0"/>
              <a:t>* Coordinated Universal Time (UTC) or Greenwich Mean Time (GMT)</a:t>
            </a:r>
          </a:p>
        </p:txBody>
      </p:sp>
    </p:spTree>
    <p:extLst>
      <p:ext uri="{BB962C8B-B14F-4D97-AF65-F5344CB8AC3E}">
        <p14:creationId xmlns:p14="http://schemas.microsoft.com/office/powerpoint/2010/main" val="249069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C65ED-E822-4F6B-96DF-59BA10A6B893}"/>
              </a:ext>
            </a:extLst>
          </p:cNvPr>
          <p:cNvSpPr>
            <a:spLocks noGrp="1"/>
          </p:cNvSpPr>
          <p:nvPr>
            <p:ph type="title"/>
          </p:nvPr>
        </p:nvSpPr>
        <p:spPr/>
        <p:txBody>
          <a:bodyPr/>
          <a:lstStyle/>
          <a:p>
            <a:r>
              <a:rPr lang="en-US" dirty="0" err="1">
                <a:solidFill>
                  <a:schemeClr val="accent3"/>
                </a:solidFill>
                <a:latin typeface="Consolas" panose="020B0609020204030204" pitchFamily="49" charset="0"/>
              </a:rPr>
              <a:t>local_t</a:t>
            </a:r>
            <a:r>
              <a:rPr lang="en-US" dirty="0">
                <a:solidFill>
                  <a:schemeClr val="accent3"/>
                </a:solidFill>
              </a:rPr>
              <a:t>…the pseudo clock</a:t>
            </a:r>
          </a:p>
        </p:txBody>
      </p:sp>
      <p:sp>
        <p:nvSpPr>
          <p:cNvPr id="3" name="Content Placeholder 2">
            <a:extLst>
              <a:ext uri="{FF2B5EF4-FFF2-40B4-BE49-F238E27FC236}">
                <a16:creationId xmlns:a16="http://schemas.microsoft.com/office/drawing/2014/main" id="{5F36FAA4-95EE-46BF-AA69-96BCD674DFC3}"/>
              </a:ext>
            </a:extLst>
          </p:cNvPr>
          <p:cNvSpPr>
            <a:spLocks noGrp="1"/>
          </p:cNvSpPr>
          <p:nvPr>
            <p:ph idx="1"/>
          </p:nvPr>
        </p:nvSpPr>
        <p:spPr/>
        <p:txBody>
          <a:bodyPr>
            <a:normAutofit/>
          </a:bodyPr>
          <a:lstStyle/>
          <a:p>
            <a:r>
              <a:rPr lang="en-US" dirty="0" err="1">
                <a:latin typeface="Consolas" panose="020B0609020204030204" pitchFamily="49" charset="0"/>
              </a:rPr>
              <a:t>local_t</a:t>
            </a:r>
            <a:r>
              <a:rPr lang="en-US" dirty="0">
                <a:latin typeface="Consolas" panose="020B0609020204030204" pitchFamily="49" charset="0"/>
              </a:rPr>
              <a:t> </a:t>
            </a:r>
            <a:r>
              <a:rPr lang="en-US" dirty="0"/>
              <a:t>sort of acts like a clock, but isn’t one…it’s a “pseudo clock”!</a:t>
            </a:r>
          </a:p>
          <a:p>
            <a:pPr lvl="1"/>
            <a:r>
              <a:rPr lang="en-US" dirty="0"/>
              <a:t>e.g., </a:t>
            </a:r>
            <a:r>
              <a:rPr lang="en-US" dirty="0" err="1">
                <a:latin typeface="Consolas" panose="020B0609020204030204" pitchFamily="49" charset="0"/>
              </a:rPr>
              <a:t>is_clock_v</a:t>
            </a:r>
            <a:r>
              <a:rPr lang="en-US" dirty="0">
                <a:latin typeface="Consolas" panose="020B0609020204030204" pitchFamily="49" charset="0"/>
              </a:rPr>
              <a:t>&lt;</a:t>
            </a:r>
            <a:r>
              <a:rPr lang="en-US" dirty="0" err="1">
                <a:latin typeface="Consolas" panose="020B0609020204030204" pitchFamily="49" charset="0"/>
              </a:rPr>
              <a:t>local_t</a:t>
            </a:r>
            <a:r>
              <a:rPr lang="en-US" dirty="0">
                <a:latin typeface="Consolas" panose="020B0609020204030204" pitchFamily="49" charset="0"/>
              </a:rPr>
              <a:t>&gt; </a:t>
            </a:r>
            <a:r>
              <a:rPr lang="en-US" dirty="0"/>
              <a:t>is </a:t>
            </a:r>
            <a:r>
              <a:rPr lang="en-US" dirty="0">
                <a:latin typeface="Consolas" panose="020B0609020204030204" pitchFamily="49" charset="0"/>
              </a:rPr>
              <a:t>false</a:t>
            </a:r>
          </a:p>
          <a:p>
            <a:pPr lvl="1"/>
            <a:r>
              <a:rPr lang="en-US" dirty="0" err="1">
                <a:latin typeface="Consolas" panose="020B0609020204030204" pitchFamily="49" charset="0"/>
              </a:rPr>
              <a:t>local_t</a:t>
            </a:r>
            <a:r>
              <a:rPr lang="en-US" dirty="0"/>
              <a:t> has no member </a:t>
            </a:r>
            <a:r>
              <a:rPr lang="en-US" dirty="0">
                <a:latin typeface="Consolas" panose="020B0609020204030204" pitchFamily="49" charset="0"/>
              </a:rPr>
              <a:t>now()</a:t>
            </a:r>
            <a:r>
              <a:rPr lang="en-US" dirty="0"/>
              <a:t>, so it doesn’t meet the clock requirements</a:t>
            </a:r>
          </a:p>
          <a:p>
            <a:pPr marL="457200" lvl="1" indent="0">
              <a:buNone/>
            </a:pPr>
            <a:endParaRPr lang="en-US" dirty="0"/>
          </a:p>
          <a:p>
            <a:r>
              <a:rPr lang="en-US" dirty="0"/>
              <a:t>It is meant to represent a local time with respect to a not-yet-specified time zone</a:t>
            </a:r>
          </a:p>
          <a:p>
            <a:pPr lvl="1"/>
            <a:r>
              <a:rPr lang="en-US" dirty="0"/>
              <a:t>More to come on this when we get to </a:t>
            </a:r>
            <a:r>
              <a:rPr lang="en-US" dirty="0">
                <a:solidFill>
                  <a:schemeClr val="accent5"/>
                </a:solidFill>
              </a:rPr>
              <a:t>time zones</a:t>
            </a:r>
            <a:r>
              <a:rPr lang="en-US" dirty="0"/>
              <a:t> and related matters soon!  </a:t>
            </a:r>
          </a:p>
        </p:txBody>
      </p:sp>
      <p:sp>
        <p:nvSpPr>
          <p:cNvPr id="4" name="Slide Number Placeholder 3">
            <a:extLst>
              <a:ext uri="{FF2B5EF4-FFF2-40B4-BE49-F238E27FC236}">
                <a16:creationId xmlns:a16="http://schemas.microsoft.com/office/drawing/2014/main" id="{272CA8DC-9032-4311-91A8-904542C94DC8}"/>
              </a:ext>
            </a:extLst>
          </p:cNvPr>
          <p:cNvSpPr>
            <a:spLocks noGrp="1"/>
          </p:cNvSpPr>
          <p:nvPr>
            <p:ph type="sldNum" sz="quarter" idx="12"/>
          </p:nvPr>
        </p:nvSpPr>
        <p:spPr/>
        <p:txBody>
          <a:bodyPr/>
          <a:lstStyle/>
          <a:p>
            <a:fld id="{48F63A3B-78C7-47BE-AE5E-E10140E04643}" type="slidenum">
              <a:rPr lang="en-US" smtClean="0"/>
              <a:pPr/>
              <a:t>23</a:t>
            </a:fld>
            <a:endParaRPr lang="en-US" dirty="0"/>
          </a:p>
        </p:txBody>
      </p:sp>
    </p:spTree>
    <p:extLst>
      <p:ext uri="{BB962C8B-B14F-4D97-AF65-F5344CB8AC3E}">
        <p14:creationId xmlns:p14="http://schemas.microsoft.com/office/powerpoint/2010/main" val="1343629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501E-D56D-4FC0-BF82-B9967891E4A9}"/>
              </a:ext>
            </a:extLst>
          </p:cNvPr>
          <p:cNvSpPr>
            <a:spLocks noGrp="1"/>
          </p:cNvSpPr>
          <p:nvPr>
            <p:ph type="title"/>
          </p:nvPr>
        </p:nvSpPr>
        <p:spPr/>
        <p:txBody>
          <a:bodyPr>
            <a:normAutofit/>
          </a:bodyPr>
          <a:lstStyle/>
          <a:p>
            <a:r>
              <a:rPr lang="en-US" sz="4000" dirty="0" err="1">
                <a:solidFill>
                  <a:schemeClr val="accent3"/>
                </a:solidFill>
                <a:latin typeface="Consolas" panose="020B0609020204030204" pitchFamily="49" charset="0"/>
              </a:rPr>
              <a:t>clock_cast</a:t>
            </a:r>
            <a:endParaRPr lang="en-US" sz="4000" dirty="0">
              <a:solidFill>
                <a:schemeClr val="accent3"/>
              </a:solidFill>
              <a:latin typeface="Consolas" panose="020B0609020204030204" pitchFamily="49" charset="0"/>
            </a:endParaRPr>
          </a:p>
        </p:txBody>
      </p:sp>
      <p:sp>
        <p:nvSpPr>
          <p:cNvPr id="6" name="Text Placeholder 5">
            <a:extLst>
              <a:ext uri="{FF2B5EF4-FFF2-40B4-BE49-F238E27FC236}">
                <a16:creationId xmlns:a16="http://schemas.microsoft.com/office/drawing/2014/main" id="{245322C9-BD15-4E97-9DDD-447C31B1D47D}"/>
              </a:ext>
            </a:extLst>
          </p:cNvPr>
          <p:cNvSpPr>
            <a:spLocks noGrp="1"/>
          </p:cNvSpPr>
          <p:nvPr>
            <p:ph idx="1"/>
          </p:nvPr>
        </p:nvSpPr>
        <p:spPr/>
        <p:txBody>
          <a:bodyPr>
            <a:normAutofit/>
          </a:bodyPr>
          <a:lstStyle/>
          <a:p>
            <a:pPr marL="0" indent="0">
              <a:buNone/>
            </a:pPr>
            <a:r>
              <a:rPr lang="en-US" dirty="0" err="1">
                <a:latin typeface="Consolas" panose="020B0609020204030204" pitchFamily="49" charset="0"/>
              </a:rPr>
              <a:t>clock_cast</a:t>
            </a:r>
            <a:r>
              <a:rPr lang="en-US" dirty="0">
                <a:latin typeface="Consolas" panose="020B0609020204030204" pitchFamily="49" charset="0"/>
              </a:rPr>
              <a:t> </a:t>
            </a:r>
            <a:r>
              <a:rPr lang="en-US" dirty="0"/>
              <a:t>allows you to convert a </a:t>
            </a:r>
            <a:r>
              <a:rPr lang="en-US" dirty="0" err="1">
                <a:latin typeface="Consolas" panose="020B0609020204030204" pitchFamily="49" charset="0"/>
              </a:rPr>
              <a:t>time_point</a:t>
            </a:r>
            <a:r>
              <a:rPr lang="en-US" dirty="0">
                <a:latin typeface="Consolas" panose="020B0609020204030204" pitchFamily="49" charset="0"/>
              </a:rPr>
              <a:t> </a:t>
            </a:r>
            <a:r>
              <a:rPr lang="en-US" dirty="0"/>
              <a:t>for one clock to an equivalent </a:t>
            </a:r>
            <a:r>
              <a:rPr lang="en-US" dirty="0" err="1">
                <a:latin typeface="Consolas" panose="020B0609020204030204" pitchFamily="49" charset="0"/>
              </a:rPr>
              <a:t>time_point</a:t>
            </a:r>
            <a:r>
              <a:rPr lang="en-US" dirty="0">
                <a:latin typeface="Consolas" panose="020B0609020204030204" pitchFamily="49" charset="0"/>
              </a:rPr>
              <a:t> </a:t>
            </a:r>
            <a:r>
              <a:rPr lang="en-US" dirty="0"/>
              <a:t>for another clock. </a:t>
            </a:r>
          </a:p>
          <a:p>
            <a:pPr marL="0" indent="0">
              <a:buNone/>
            </a:pPr>
            <a:endParaRPr lang="en-US" dirty="0"/>
          </a:p>
          <a:p>
            <a:pPr marL="0" indent="0">
              <a:buNone/>
            </a:pPr>
            <a:r>
              <a:rPr lang="en-US" dirty="0"/>
              <a:t>This conversion takes the epochs of the source and destination clock into account as well as whether each clock keeps track of leap seconds.  </a:t>
            </a:r>
          </a:p>
          <a:p>
            <a:pPr marL="0" indent="0">
              <a:buNone/>
            </a:pPr>
            <a:endParaRPr lang="en-US" dirty="0"/>
          </a:p>
          <a:p>
            <a:pPr marL="0" indent="0">
              <a:buNone/>
            </a:pPr>
            <a:r>
              <a:rPr lang="en-US" dirty="0"/>
              <a:t>Internally, uses </a:t>
            </a:r>
            <a:r>
              <a:rPr lang="en-US" dirty="0" err="1">
                <a:latin typeface="Consolas" panose="020B0609020204030204" pitchFamily="49" charset="0"/>
              </a:rPr>
              <a:t>clock_time_conversion</a:t>
            </a:r>
            <a:r>
              <a:rPr lang="en-US" dirty="0" err="1"/>
              <a:t>s</a:t>
            </a:r>
            <a:r>
              <a:rPr lang="en-US" dirty="0"/>
              <a:t> which each use </a:t>
            </a:r>
            <a:r>
              <a:rPr lang="en-US" dirty="0" err="1">
                <a:latin typeface="Consolas" panose="020B0609020204030204" pitchFamily="49" charset="0"/>
              </a:rPr>
              <a:t>to_utc</a:t>
            </a:r>
            <a:r>
              <a:rPr lang="en-US" dirty="0"/>
              <a:t>, </a:t>
            </a:r>
            <a:r>
              <a:rPr lang="en-US" dirty="0" err="1">
                <a:latin typeface="Consolas" panose="020B0609020204030204" pitchFamily="49" charset="0"/>
              </a:rPr>
              <a:t>from_utc</a:t>
            </a:r>
            <a:r>
              <a:rPr lang="en-US" dirty="0"/>
              <a:t>, </a:t>
            </a:r>
            <a:r>
              <a:rPr lang="en-US" dirty="0" err="1">
                <a:latin typeface="Consolas" panose="020B0609020204030204" pitchFamily="49" charset="0"/>
              </a:rPr>
              <a:t>to_sys</a:t>
            </a:r>
            <a:r>
              <a:rPr lang="en-US" dirty="0"/>
              <a:t>, and </a:t>
            </a:r>
            <a:r>
              <a:rPr lang="en-US" dirty="0" err="1">
                <a:latin typeface="Consolas" panose="020B0609020204030204" pitchFamily="49" charset="0"/>
              </a:rPr>
              <a:t>from_sys</a:t>
            </a:r>
            <a:r>
              <a:rPr lang="en-US" dirty="0">
                <a:latin typeface="Consolas" panose="020B0609020204030204" pitchFamily="49" charset="0"/>
              </a:rPr>
              <a:t> </a:t>
            </a:r>
            <a:r>
              <a:rPr lang="en-US" dirty="0"/>
              <a:t>as needed.  </a:t>
            </a:r>
          </a:p>
        </p:txBody>
      </p:sp>
      <p:sp>
        <p:nvSpPr>
          <p:cNvPr id="4" name="Slide Number Placeholder 3">
            <a:extLst>
              <a:ext uri="{FF2B5EF4-FFF2-40B4-BE49-F238E27FC236}">
                <a16:creationId xmlns:a16="http://schemas.microsoft.com/office/drawing/2014/main" id="{23DB2449-4521-4BEC-8166-339CD994D13F}"/>
              </a:ext>
            </a:extLst>
          </p:cNvPr>
          <p:cNvSpPr>
            <a:spLocks noGrp="1"/>
          </p:cNvSpPr>
          <p:nvPr>
            <p:ph type="sldNum" sz="quarter" idx="12"/>
          </p:nvPr>
        </p:nvSpPr>
        <p:spPr/>
        <p:txBody>
          <a:bodyPr/>
          <a:lstStyle/>
          <a:p>
            <a:fld id="{48F63A3B-78C7-47BE-AE5E-E10140E04643}" type="slidenum">
              <a:rPr lang="en-US" smtClean="0"/>
              <a:pPr/>
              <a:t>24</a:t>
            </a:fld>
            <a:endParaRPr lang="en-US" dirty="0"/>
          </a:p>
        </p:txBody>
      </p:sp>
    </p:spTree>
    <p:extLst>
      <p:ext uri="{BB962C8B-B14F-4D97-AF65-F5344CB8AC3E}">
        <p14:creationId xmlns:p14="http://schemas.microsoft.com/office/powerpoint/2010/main" val="29075781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3ED44-4FD3-4FEC-8FF8-99AB0DEE27A4}"/>
              </a:ext>
            </a:extLst>
          </p:cNvPr>
          <p:cNvSpPr>
            <a:spLocks noGrp="1"/>
          </p:cNvSpPr>
          <p:nvPr>
            <p:ph type="title"/>
          </p:nvPr>
        </p:nvSpPr>
        <p:spPr/>
        <p:txBody>
          <a:bodyPr/>
          <a:lstStyle/>
          <a:p>
            <a:r>
              <a:rPr lang="en-US" b="1" dirty="0">
                <a:solidFill>
                  <a:schemeClr val="accent4"/>
                </a:solidFill>
              </a:rPr>
              <a:t>Part IV: Leap Seconds</a:t>
            </a:r>
          </a:p>
        </p:txBody>
      </p:sp>
      <p:sp>
        <p:nvSpPr>
          <p:cNvPr id="3" name="Text Placeholder 2">
            <a:extLst>
              <a:ext uri="{FF2B5EF4-FFF2-40B4-BE49-F238E27FC236}">
                <a16:creationId xmlns:a16="http://schemas.microsoft.com/office/drawing/2014/main" id="{B8179B89-97AB-4EEE-BC19-08E22D42978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28565BF-7BD2-4F34-8210-A541B853359F}"/>
              </a:ext>
            </a:extLst>
          </p:cNvPr>
          <p:cNvSpPr>
            <a:spLocks noGrp="1"/>
          </p:cNvSpPr>
          <p:nvPr>
            <p:ph type="sldNum" sz="quarter" idx="12"/>
          </p:nvPr>
        </p:nvSpPr>
        <p:spPr/>
        <p:txBody>
          <a:bodyPr/>
          <a:lstStyle/>
          <a:p>
            <a:fld id="{48F63A3B-78C7-47BE-AE5E-E10140E04643}" type="slidenum">
              <a:rPr lang="en-US" smtClean="0"/>
              <a:t>25</a:t>
            </a:fld>
            <a:endParaRPr lang="en-US"/>
          </a:p>
        </p:txBody>
      </p:sp>
    </p:spTree>
    <p:extLst>
      <p:ext uri="{BB962C8B-B14F-4D97-AF65-F5344CB8AC3E}">
        <p14:creationId xmlns:p14="http://schemas.microsoft.com/office/powerpoint/2010/main" val="2235783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8EFE-AA54-4EAA-90CB-4DC2CED2B92B}"/>
              </a:ext>
            </a:extLst>
          </p:cNvPr>
          <p:cNvSpPr>
            <a:spLocks noGrp="1"/>
          </p:cNvSpPr>
          <p:nvPr>
            <p:ph type="title"/>
          </p:nvPr>
        </p:nvSpPr>
        <p:spPr>
          <a:xfrm>
            <a:off x="839788" y="457200"/>
            <a:ext cx="4807125" cy="979312"/>
          </a:xfrm>
        </p:spPr>
        <p:txBody>
          <a:bodyPr>
            <a:normAutofit fontScale="90000"/>
          </a:bodyPr>
          <a:lstStyle/>
          <a:p>
            <a:r>
              <a:rPr lang="en-US" sz="4000" dirty="0">
                <a:solidFill>
                  <a:schemeClr val="accent4"/>
                </a:solidFill>
              </a:rPr>
              <a:t>What is a leap second? </a:t>
            </a:r>
            <a:endParaRPr lang="en-US" sz="4000" dirty="0">
              <a:solidFill>
                <a:schemeClr val="accent4"/>
              </a:solidFill>
              <a:cs typeface="Calibri Light"/>
            </a:endParaRPr>
          </a:p>
        </p:txBody>
      </p:sp>
      <p:sp>
        <p:nvSpPr>
          <p:cNvPr id="3" name="Text Placeholder 2">
            <a:extLst>
              <a:ext uri="{FF2B5EF4-FFF2-40B4-BE49-F238E27FC236}">
                <a16:creationId xmlns:a16="http://schemas.microsoft.com/office/drawing/2014/main" id="{ACE03718-6984-49C2-AA6F-D25A52EDE04D}"/>
              </a:ext>
            </a:extLst>
          </p:cNvPr>
          <p:cNvSpPr>
            <a:spLocks noGrp="1"/>
          </p:cNvSpPr>
          <p:nvPr>
            <p:ph type="body" sz="half" idx="2"/>
          </p:nvPr>
        </p:nvSpPr>
        <p:spPr/>
        <p:txBody>
          <a:bodyPr vert="horz" lIns="91440" tIns="45720" rIns="91440" bIns="45720" rtlCol="0" anchor="t">
            <a:normAutofit/>
          </a:bodyPr>
          <a:lstStyle/>
          <a:p>
            <a:r>
              <a:rPr lang="en-US" sz="2400" u="sng" dirty="0"/>
              <a:t>Definition</a:t>
            </a:r>
            <a:r>
              <a:rPr lang="en-US" sz="2400" dirty="0"/>
              <a:t>: a one-second time adjustment that is occasionally applied to UTC time to accommodate discrepancies that develop between precise time and observed solar time.  </a:t>
            </a:r>
          </a:p>
        </p:txBody>
      </p:sp>
      <p:sp>
        <p:nvSpPr>
          <p:cNvPr id="7" name="Slide Number Placeholder 6">
            <a:extLst>
              <a:ext uri="{FF2B5EF4-FFF2-40B4-BE49-F238E27FC236}">
                <a16:creationId xmlns:a16="http://schemas.microsoft.com/office/drawing/2014/main" id="{476E546A-67ED-460D-871A-50C967B2ACDD}"/>
              </a:ext>
            </a:extLst>
          </p:cNvPr>
          <p:cNvSpPr>
            <a:spLocks noGrp="1"/>
          </p:cNvSpPr>
          <p:nvPr>
            <p:ph type="sldNum" sz="quarter" idx="12"/>
          </p:nvPr>
        </p:nvSpPr>
        <p:spPr/>
        <p:txBody>
          <a:bodyPr/>
          <a:lstStyle/>
          <a:p>
            <a:fld id="{48F63A3B-78C7-47BE-AE5E-E10140E04643}" type="slidenum">
              <a:rPr lang="en-US" smtClean="0"/>
              <a:t>26</a:t>
            </a:fld>
            <a:endParaRPr lang="en-US"/>
          </a:p>
        </p:txBody>
      </p:sp>
      <p:graphicFrame>
        <p:nvGraphicFramePr>
          <p:cNvPr id="8" name="Table 8">
            <a:extLst>
              <a:ext uri="{FF2B5EF4-FFF2-40B4-BE49-F238E27FC236}">
                <a16:creationId xmlns:a16="http://schemas.microsoft.com/office/drawing/2014/main" id="{8C42EF5C-045B-4E74-9FC8-B467C126237A}"/>
              </a:ext>
            </a:extLst>
          </p:cNvPr>
          <p:cNvGraphicFramePr>
            <a:graphicFrameLocks noGrp="1"/>
          </p:cNvGraphicFramePr>
          <p:nvPr>
            <p:ph sz="quarter" idx="4294967295"/>
            <p:extLst>
              <p:ext uri="{D42A27DB-BD31-4B8C-83A1-F6EECF244321}">
                <p14:modId xmlns:p14="http://schemas.microsoft.com/office/powerpoint/2010/main" val="628489088"/>
              </p:ext>
            </p:extLst>
          </p:nvPr>
        </p:nvGraphicFramePr>
        <p:xfrm>
          <a:off x="5781146" y="409575"/>
          <a:ext cx="5183178" cy="5855575"/>
        </p:xfrm>
        <a:graphic>
          <a:graphicData uri="http://schemas.openxmlformats.org/drawingml/2006/table">
            <a:tbl>
              <a:tblPr firstRow="1" bandRow="1">
                <a:tableStyleId>{5C22544A-7EE6-4342-B048-85BDC9FD1C3A}</a:tableStyleId>
              </a:tblPr>
              <a:tblGrid>
                <a:gridCol w="701635">
                  <a:extLst>
                    <a:ext uri="{9D8B030D-6E8A-4147-A177-3AD203B41FA5}">
                      <a16:colId xmlns:a16="http://schemas.microsoft.com/office/drawing/2014/main" val="1038771082"/>
                    </a:ext>
                  </a:extLst>
                </a:gridCol>
                <a:gridCol w="1026091">
                  <a:extLst>
                    <a:ext uri="{9D8B030D-6E8A-4147-A177-3AD203B41FA5}">
                      <a16:colId xmlns:a16="http://schemas.microsoft.com/office/drawing/2014/main" val="2939507879"/>
                    </a:ext>
                  </a:extLst>
                </a:gridCol>
                <a:gridCol w="863863">
                  <a:extLst>
                    <a:ext uri="{9D8B030D-6E8A-4147-A177-3AD203B41FA5}">
                      <a16:colId xmlns:a16="http://schemas.microsoft.com/office/drawing/2014/main" val="3304415629"/>
                    </a:ext>
                  </a:extLst>
                </a:gridCol>
                <a:gridCol w="670366">
                  <a:extLst>
                    <a:ext uri="{9D8B030D-6E8A-4147-A177-3AD203B41FA5}">
                      <a16:colId xmlns:a16="http://schemas.microsoft.com/office/drawing/2014/main" val="3568274736"/>
                    </a:ext>
                  </a:extLst>
                </a:gridCol>
                <a:gridCol w="1057360">
                  <a:extLst>
                    <a:ext uri="{9D8B030D-6E8A-4147-A177-3AD203B41FA5}">
                      <a16:colId xmlns:a16="http://schemas.microsoft.com/office/drawing/2014/main" val="274096881"/>
                    </a:ext>
                  </a:extLst>
                </a:gridCol>
                <a:gridCol w="863863">
                  <a:extLst>
                    <a:ext uri="{9D8B030D-6E8A-4147-A177-3AD203B41FA5}">
                      <a16:colId xmlns:a16="http://schemas.microsoft.com/office/drawing/2014/main" val="1065326505"/>
                    </a:ext>
                  </a:extLst>
                </a:gridCol>
              </a:tblGrid>
              <a:tr h="670952">
                <a:tc>
                  <a:txBody>
                    <a:bodyPr/>
                    <a:lstStyle/>
                    <a:p>
                      <a:r>
                        <a:rPr lang="en-US" dirty="0"/>
                        <a:t>Year</a:t>
                      </a:r>
                    </a:p>
                  </a:txBody>
                  <a:tcPr/>
                </a:tc>
                <a:tc>
                  <a:txBody>
                    <a:bodyPr/>
                    <a:lstStyle/>
                    <a:p>
                      <a:pPr lvl="0">
                        <a:buNone/>
                      </a:pPr>
                      <a:r>
                        <a:rPr lang="en-US" dirty="0"/>
                        <a:t>June 30</a:t>
                      </a:r>
                    </a:p>
                  </a:txBody>
                  <a:tcPr/>
                </a:tc>
                <a:tc>
                  <a:txBody>
                    <a:bodyPr/>
                    <a:lstStyle/>
                    <a:p>
                      <a:pPr lvl="0">
                        <a:buNone/>
                      </a:pPr>
                      <a:r>
                        <a:rPr lang="en-US"/>
                        <a:t>Dec 31</a:t>
                      </a:r>
                      <a:endParaRPr lang="en-US" dirty="0"/>
                    </a:p>
                  </a:txBody>
                  <a:tcPr/>
                </a:tc>
                <a:tc>
                  <a:txBody>
                    <a:bodyPr/>
                    <a:lstStyle/>
                    <a:p>
                      <a:pPr lvl="0">
                        <a:buNone/>
                      </a:pPr>
                      <a:r>
                        <a:rPr lang="en-US"/>
                        <a:t>Year</a:t>
                      </a:r>
                      <a:endParaRPr lang="en-US" dirty="0"/>
                    </a:p>
                  </a:txBody>
                  <a:tcPr/>
                </a:tc>
                <a:tc>
                  <a:txBody>
                    <a:bodyPr/>
                    <a:lstStyle/>
                    <a:p>
                      <a:r>
                        <a:rPr lang="en-US"/>
                        <a:t>June 30</a:t>
                      </a:r>
                    </a:p>
                  </a:txBody>
                  <a:tcPr/>
                </a:tc>
                <a:tc>
                  <a:txBody>
                    <a:bodyPr/>
                    <a:lstStyle/>
                    <a:p>
                      <a:r>
                        <a:rPr lang="en-US"/>
                        <a:t>Dec 31</a:t>
                      </a:r>
                    </a:p>
                  </a:txBody>
                  <a:tcPr/>
                </a:tc>
                <a:extLst>
                  <a:ext uri="{0D108BD9-81ED-4DB2-BD59-A6C34878D82A}">
                    <a16:rowId xmlns:a16="http://schemas.microsoft.com/office/drawing/2014/main" val="2990602457"/>
                  </a:ext>
                </a:extLst>
              </a:tr>
              <a:tr h="396471">
                <a:tc>
                  <a:txBody>
                    <a:bodyPr/>
                    <a:lstStyle/>
                    <a:p>
                      <a:pPr lvl="0">
                        <a:buNone/>
                      </a:pPr>
                      <a:r>
                        <a:rPr lang="en-US"/>
                        <a:t>1972</a:t>
                      </a:r>
                      <a:endParaRPr lang="en-US" dirty="0"/>
                    </a:p>
                  </a:txBody>
                  <a:tcPr/>
                </a:tc>
                <a:tc>
                  <a:txBody>
                    <a:bodyPr/>
                    <a:lstStyle/>
                    <a:p>
                      <a:pPr lvl="0">
                        <a:buNone/>
                      </a:pPr>
                      <a:r>
                        <a:rPr lang="en-US"/>
                        <a:t>+1</a:t>
                      </a:r>
                      <a:endParaRPr lang="en-US" dirty="0"/>
                    </a:p>
                  </a:txBody>
                  <a:tcPr/>
                </a:tc>
                <a:tc>
                  <a:txBody>
                    <a:bodyPr/>
                    <a:lstStyle/>
                    <a:p>
                      <a:pPr lvl="0">
                        <a:buNone/>
                      </a:pPr>
                      <a:r>
                        <a:rPr lang="en-US"/>
                        <a:t>+1</a:t>
                      </a:r>
                      <a:endParaRPr lang="en-US" dirty="0"/>
                    </a:p>
                  </a:txBody>
                  <a:tcPr/>
                </a:tc>
                <a:tc>
                  <a:txBody>
                    <a:bodyPr/>
                    <a:lstStyle/>
                    <a:p>
                      <a:pPr lvl="0">
                        <a:buNone/>
                      </a:pPr>
                      <a:r>
                        <a:rPr lang="en-US"/>
                        <a:t>1989</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extLst>
                  <a:ext uri="{0D108BD9-81ED-4DB2-BD59-A6C34878D82A}">
                    <a16:rowId xmlns:a16="http://schemas.microsoft.com/office/drawing/2014/main" val="3998602944"/>
                  </a:ext>
                </a:extLst>
              </a:tr>
              <a:tr h="396471">
                <a:tc>
                  <a:txBody>
                    <a:bodyPr/>
                    <a:lstStyle/>
                    <a:p>
                      <a:pPr lvl="0">
                        <a:buNone/>
                      </a:pPr>
                      <a:r>
                        <a:rPr lang="en-US"/>
                        <a:t>1973</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1990</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extLst>
                  <a:ext uri="{0D108BD9-81ED-4DB2-BD59-A6C34878D82A}">
                    <a16:rowId xmlns:a16="http://schemas.microsoft.com/office/drawing/2014/main" val="2751398086"/>
                  </a:ext>
                </a:extLst>
              </a:tr>
              <a:tr h="396471">
                <a:tc>
                  <a:txBody>
                    <a:bodyPr/>
                    <a:lstStyle/>
                    <a:p>
                      <a:pPr lvl="0">
                        <a:buNone/>
                      </a:pPr>
                      <a:r>
                        <a:rPr lang="en-US"/>
                        <a:t>1974</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1992</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1204645199"/>
                  </a:ext>
                </a:extLst>
              </a:tr>
              <a:tr h="396471">
                <a:tc>
                  <a:txBody>
                    <a:bodyPr/>
                    <a:lstStyle/>
                    <a:p>
                      <a:r>
                        <a:rPr lang="en-US"/>
                        <a:t>1975</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1993</a:t>
                      </a:r>
                      <a:endParaRPr lang="en-US" dirty="0"/>
                    </a:p>
                  </a:txBody>
                  <a:tcPr/>
                </a:tc>
                <a:tc>
                  <a:txBody>
                    <a:bodyPr/>
                    <a:lstStyle/>
                    <a:p>
                      <a:r>
                        <a:rPr lang="en-US"/>
                        <a:t>+1</a:t>
                      </a:r>
                    </a:p>
                  </a:txBody>
                  <a:tcPr/>
                </a:tc>
                <a:tc>
                  <a:txBody>
                    <a:bodyPr/>
                    <a:lstStyle/>
                    <a:p>
                      <a:endParaRPr lang="en-US" dirty="0"/>
                    </a:p>
                  </a:txBody>
                  <a:tcPr/>
                </a:tc>
                <a:extLst>
                  <a:ext uri="{0D108BD9-81ED-4DB2-BD59-A6C34878D82A}">
                    <a16:rowId xmlns:a16="http://schemas.microsoft.com/office/drawing/2014/main" val="1047570364"/>
                  </a:ext>
                </a:extLst>
              </a:tr>
              <a:tr h="396471">
                <a:tc>
                  <a:txBody>
                    <a:bodyPr/>
                    <a:lstStyle/>
                    <a:p>
                      <a:r>
                        <a:rPr lang="en-US"/>
                        <a:t>1976</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1994</a:t>
                      </a:r>
                      <a:endParaRPr lang="en-US" dirty="0"/>
                    </a:p>
                  </a:txBody>
                  <a:tcPr/>
                </a:tc>
                <a:tc>
                  <a:txBody>
                    <a:bodyPr/>
                    <a:lstStyle/>
                    <a:p>
                      <a:r>
                        <a:rPr lang="en-US"/>
                        <a:t>+1</a:t>
                      </a:r>
                    </a:p>
                  </a:txBody>
                  <a:tcPr/>
                </a:tc>
                <a:tc>
                  <a:txBody>
                    <a:bodyPr/>
                    <a:lstStyle/>
                    <a:p>
                      <a:endParaRPr lang="en-US"/>
                    </a:p>
                  </a:txBody>
                  <a:tcPr/>
                </a:tc>
                <a:extLst>
                  <a:ext uri="{0D108BD9-81ED-4DB2-BD59-A6C34878D82A}">
                    <a16:rowId xmlns:a16="http://schemas.microsoft.com/office/drawing/2014/main" val="3856673550"/>
                  </a:ext>
                </a:extLst>
              </a:tr>
              <a:tr h="396471">
                <a:tc>
                  <a:txBody>
                    <a:bodyPr/>
                    <a:lstStyle/>
                    <a:p>
                      <a:r>
                        <a:rPr lang="en-US"/>
                        <a:t>1977</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1995</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1397199471"/>
                  </a:ext>
                </a:extLst>
              </a:tr>
              <a:tr h="396471">
                <a:tc>
                  <a:txBody>
                    <a:bodyPr/>
                    <a:lstStyle/>
                    <a:p>
                      <a:r>
                        <a:rPr lang="en-US"/>
                        <a:t>1978</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1997</a:t>
                      </a:r>
                      <a:endParaRPr lang="en-US" dirty="0"/>
                    </a:p>
                  </a:txBody>
                  <a:tcPr/>
                </a:tc>
                <a:tc>
                  <a:txBody>
                    <a:bodyPr/>
                    <a:lstStyle/>
                    <a:p>
                      <a:r>
                        <a:rPr lang="en-US"/>
                        <a:t>+1</a:t>
                      </a:r>
                    </a:p>
                  </a:txBody>
                  <a:tcPr/>
                </a:tc>
                <a:tc>
                  <a:txBody>
                    <a:bodyPr/>
                    <a:lstStyle/>
                    <a:p>
                      <a:endParaRPr lang="en-US"/>
                    </a:p>
                  </a:txBody>
                  <a:tcPr/>
                </a:tc>
                <a:extLst>
                  <a:ext uri="{0D108BD9-81ED-4DB2-BD59-A6C34878D82A}">
                    <a16:rowId xmlns:a16="http://schemas.microsoft.com/office/drawing/2014/main" val="405220315"/>
                  </a:ext>
                </a:extLst>
              </a:tr>
              <a:tr h="396471">
                <a:tc>
                  <a:txBody>
                    <a:bodyPr/>
                    <a:lstStyle/>
                    <a:p>
                      <a:r>
                        <a:rPr lang="en-US"/>
                        <a:t>1979</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1998</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1142664588"/>
                  </a:ext>
                </a:extLst>
              </a:tr>
              <a:tr h="411721">
                <a:tc>
                  <a:txBody>
                    <a:bodyPr/>
                    <a:lstStyle/>
                    <a:p>
                      <a:r>
                        <a:rPr lang="en-US"/>
                        <a:t>1981</a:t>
                      </a:r>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2005</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265095209"/>
                  </a:ext>
                </a:extLst>
              </a:tr>
              <a:tr h="411721">
                <a:tc>
                  <a:txBody>
                    <a:bodyPr/>
                    <a:lstStyle/>
                    <a:p>
                      <a:r>
                        <a:rPr lang="en-US"/>
                        <a:t>1982</a:t>
                      </a:r>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2008</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3434607997"/>
                  </a:ext>
                </a:extLst>
              </a:tr>
              <a:tr h="396471">
                <a:tc>
                  <a:txBody>
                    <a:bodyPr/>
                    <a:lstStyle/>
                    <a:p>
                      <a:pPr lvl="0">
                        <a:buNone/>
                      </a:pPr>
                      <a:r>
                        <a:rPr lang="en-US"/>
                        <a:t>1983</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2012</a:t>
                      </a:r>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4104353899"/>
                  </a:ext>
                </a:extLst>
              </a:tr>
              <a:tr h="396471">
                <a:tc>
                  <a:txBody>
                    <a:bodyPr/>
                    <a:lstStyle/>
                    <a:p>
                      <a:pPr lvl="0">
                        <a:buNone/>
                      </a:pPr>
                      <a:r>
                        <a:rPr lang="en-US"/>
                        <a:t>1985</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2015</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1555631992"/>
                  </a:ext>
                </a:extLst>
              </a:tr>
              <a:tr h="396471">
                <a:tc>
                  <a:txBody>
                    <a:bodyPr/>
                    <a:lstStyle/>
                    <a:p>
                      <a:pPr lvl="0">
                        <a:buNone/>
                      </a:pPr>
                      <a:r>
                        <a:rPr lang="en-US"/>
                        <a:t>1987</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2016</a:t>
                      </a:r>
                      <a:endParaRPr lang="en-US" dirty="0"/>
                    </a:p>
                  </a:txBody>
                  <a:tcPr/>
                </a:tc>
                <a:tc>
                  <a:txBody>
                    <a:bodyPr/>
                    <a:lstStyle/>
                    <a:p>
                      <a:pPr lvl="0">
                        <a:buNone/>
                      </a:pPr>
                      <a:endParaRPr lang="en-US" dirty="0"/>
                    </a:p>
                  </a:txBody>
                  <a:tcPr/>
                </a:tc>
                <a:tc>
                  <a:txBody>
                    <a:bodyPr/>
                    <a:lstStyle/>
                    <a:p>
                      <a:pPr lvl="0">
                        <a:buNone/>
                      </a:pPr>
                      <a:r>
                        <a:rPr lang="en-US" dirty="0"/>
                        <a:t>+1</a:t>
                      </a:r>
                    </a:p>
                  </a:txBody>
                  <a:tcPr/>
                </a:tc>
                <a:extLst>
                  <a:ext uri="{0D108BD9-81ED-4DB2-BD59-A6C34878D82A}">
                    <a16:rowId xmlns:a16="http://schemas.microsoft.com/office/drawing/2014/main" val="2907225707"/>
                  </a:ext>
                </a:extLst>
              </a:tr>
            </a:tbl>
          </a:graphicData>
        </a:graphic>
      </p:graphicFrame>
    </p:spTree>
    <p:extLst>
      <p:ext uri="{BB962C8B-B14F-4D97-AF65-F5344CB8AC3E}">
        <p14:creationId xmlns:p14="http://schemas.microsoft.com/office/powerpoint/2010/main" val="41731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8EFE-AA54-4EAA-90CB-4DC2CED2B92B}"/>
              </a:ext>
            </a:extLst>
          </p:cNvPr>
          <p:cNvSpPr>
            <a:spLocks noGrp="1"/>
          </p:cNvSpPr>
          <p:nvPr>
            <p:ph type="title"/>
          </p:nvPr>
        </p:nvSpPr>
        <p:spPr>
          <a:xfrm>
            <a:off x="839788" y="457200"/>
            <a:ext cx="4807125" cy="979312"/>
          </a:xfrm>
        </p:spPr>
        <p:txBody>
          <a:bodyPr>
            <a:normAutofit/>
          </a:bodyPr>
          <a:lstStyle/>
          <a:p>
            <a:r>
              <a:rPr lang="en-US" sz="4000" dirty="0">
                <a:solidFill>
                  <a:schemeClr val="accent4"/>
                </a:solidFill>
              </a:rPr>
              <a:t>Types of leap seconds</a:t>
            </a:r>
            <a:endParaRPr lang="en-US" sz="4000" dirty="0">
              <a:solidFill>
                <a:schemeClr val="accent4"/>
              </a:solidFill>
              <a:cs typeface="Calibri Light"/>
            </a:endParaRPr>
          </a:p>
        </p:txBody>
      </p:sp>
      <p:sp>
        <p:nvSpPr>
          <p:cNvPr id="3" name="Text Placeholder 2">
            <a:extLst>
              <a:ext uri="{FF2B5EF4-FFF2-40B4-BE49-F238E27FC236}">
                <a16:creationId xmlns:a16="http://schemas.microsoft.com/office/drawing/2014/main" id="{ACE03718-6984-49C2-AA6F-D25A52EDE04D}"/>
              </a:ext>
            </a:extLst>
          </p:cNvPr>
          <p:cNvSpPr>
            <a:spLocks noGrp="1"/>
          </p:cNvSpPr>
          <p:nvPr>
            <p:ph type="body" sz="half" idx="2"/>
          </p:nvPr>
        </p:nvSpPr>
        <p:spPr/>
        <p:txBody>
          <a:bodyPr vert="horz" lIns="91440" tIns="45720" rIns="91440" bIns="45720" rtlCol="0" anchor="t">
            <a:normAutofit fontScale="92500" lnSpcReduction="10000"/>
          </a:bodyPr>
          <a:lstStyle/>
          <a:p>
            <a:r>
              <a:rPr lang="en-US" sz="1800" u="sng" dirty="0"/>
              <a:t>Positive leap seconds</a:t>
            </a:r>
            <a:r>
              <a:rPr lang="en-US" sz="1800" dirty="0"/>
              <a:t>: </a:t>
            </a:r>
          </a:p>
          <a:p>
            <a:r>
              <a:rPr lang="en-US" sz="1800" dirty="0"/>
              <a:t>An extra second is inserted, so the seconds on a UTC clock might read 58, 59, </a:t>
            </a:r>
            <a:r>
              <a:rPr lang="en-US" sz="1800" b="1" dirty="0"/>
              <a:t>60</a:t>
            </a:r>
            <a:r>
              <a:rPr lang="en-US" sz="1800" dirty="0"/>
              <a:t>, 00.  </a:t>
            </a:r>
          </a:p>
          <a:p>
            <a:r>
              <a:rPr lang="en-US" sz="1800" dirty="0"/>
              <a:t>This is the only type of leap second that has occurred so far (note the +1’s in the table).  </a:t>
            </a:r>
          </a:p>
          <a:p>
            <a:endParaRPr lang="en-US" sz="1800" dirty="0"/>
          </a:p>
          <a:p>
            <a:r>
              <a:rPr lang="en-US" sz="1800" u="sng" dirty="0"/>
              <a:t>Negative leap seconds:</a:t>
            </a:r>
          </a:p>
          <a:p>
            <a:r>
              <a:rPr lang="en-US" sz="1800" dirty="0"/>
              <a:t>A second is </a:t>
            </a:r>
            <a:r>
              <a:rPr lang="en-US" sz="1800" i="1" dirty="0"/>
              <a:t>removed</a:t>
            </a:r>
            <a:r>
              <a:rPr lang="en-US" sz="1800" dirty="0"/>
              <a:t>, so the seconds on a UTC clock might read 57, 58, 00 (skipping over second 59).  </a:t>
            </a:r>
          </a:p>
          <a:p>
            <a:r>
              <a:rPr lang="en-US" sz="1800" dirty="0"/>
              <a:t>No leap second removals have occurred yet, but they theoretically could. </a:t>
            </a:r>
          </a:p>
        </p:txBody>
      </p:sp>
      <p:sp>
        <p:nvSpPr>
          <p:cNvPr id="7" name="Slide Number Placeholder 6">
            <a:extLst>
              <a:ext uri="{FF2B5EF4-FFF2-40B4-BE49-F238E27FC236}">
                <a16:creationId xmlns:a16="http://schemas.microsoft.com/office/drawing/2014/main" id="{476E546A-67ED-460D-871A-50C967B2ACDD}"/>
              </a:ext>
            </a:extLst>
          </p:cNvPr>
          <p:cNvSpPr>
            <a:spLocks noGrp="1"/>
          </p:cNvSpPr>
          <p:nvPr>
            <p:ph type="sldNum" sz="quarter" idx="12"/>
          </p:nvPr>
        </p:nvSpPr>
        <p:spPr/>
        <p:txBody>
          <a:bodyPr/>
          <a:lstStyle/>
          <a:p>
            <a:fld id="{48F63A3B-78C7-47BE-AE5E-E10140E04643}" type="slidenum">
              <a:rPr lang="en-US" smtClean="0"/>
              <a:t>27</a:t>
            </a:fld>
            <a:endParaRPr lang="en-US"/>
          </a:p>
        </p:txBody>
      </p:sp>
      <p:graphicFrame>
        <p:nvGraphicFramePr>
          <p:cNvPr id="8" name="Table 8">
            <a:extLst>
              <a:ext uri="{FF2B5EF4-FFF2-40B4-BE49-F238E27FC236}">
                <a16:creationId xmlns:a16="http://schemas.microsoft.com/office/drawing/2014/main" id="{8C42EF5C-045B-4E74-9FC8-B467C126237A}"/>
              </a:ext>
            </a:extLst>
          </p:cNvPr>
          <p:cNvGraphicFramePr>
            <a:graphicFrameLocks noGrp="1"/>
          </p:cNvGraphicFramePr>
          <p:nvPr>
            <p:ph sz="quarter" idx="4294967295"/>
          </p:nvPr>
        </p:nvGraphicFramePr>
        <p:xfrm>
          <a:off x="5781146" y="409575"/>
          <a:ext cx="5183178" cy="5855575"/>
        </p:xfrm>
        <a:graphic>
          <a:graphicData uri="http://schemas.openxmlformats.org/drawingml/2006/table">
            <a:tbl>
              <a:tblPr firstRow="1" bandRow="1">
                <a:tableStyleId>{5C22544A-7EE6-4342-B048-85BDC9FD1C3A}</a:tableStyleId>
              </a:tblPr>
              <a:tblGrid>
                <a:gridCol w="863863">
                  <a:extLst>
                    <a:ext uri="{9D8B030D-6E8A-4147-A177-3AD203B41FA5}">
                      <a16:colId xmlns:a16="http://schemas.microsoft.com/office/drawing/2014/main" val="1038771082"/>
                    </a:ext>
                  </a:extLst>
                </a:gridCol>
                <a:gridCol w="863863">
                  <a:extLst>
                    <a:ext uri="{9D8B030D-6E8A-4147-A177-3AD203B41FA5}">
                      <a16:colId xmlns:a16="http://schemas.microsoft.com/office/drawing/2014/main" val="2939507879"/>
                    </a:ext>
                  </a:extLst>
                </a:gridCol>
                <a:gridCol w="863863">
                  <a:extLst>
                    <a:ext uri="{9D8B030D-6E8A-4147-A177-3AD203B41FA5}">
                      <a16:colId xmlns:a16="http://schemas.microsoft.com/office/drawing/2014/main" val="3304415629"/>
                    </a:ext>
                  </a:extLst>
                </a:gridCol>
                <a:gridCol w="863863">
                  <a:extLst>
                    <a:ext uri="{9D8B030D-6E8A-4147-A177-3AD203B41FA5}">
                      <a16:colId xmlns:a16="http://schemas.microsoft.com/office/drawing/2014/main" val="3568274736"/>
                    </a:ext>
                  </a:extLst>
                </a:gridCol>
                <a:gridCol w="863863">
                  <a:extLst>
                    <a:ext uri="{9D8B030D-6E8A-4147-A177-3AD203B41FA5}">
                      <a16:colId xmlns:a16="http://schemas.microsoft.com/office/drawing/2014/main" val="274096881"/>
                    </a:ext>
                  </a:extLst>
                </a:gridCol>
                <a:gridCol w="863863">
                  <a:extLst>
                    <a:ext uri="{9D8B030D-6E8A-4147-A177-3AD203B41FA5}">
                      <a16:colId xmlns:a16="http://schemas.microsoft.com/office/drawing/2014/main" val="1065326505"/>
                    </a:ext>
                  </a:extLst>
                </a:gridCol>
              </a:tblGrid>
              <a:tr h="670952">
                <a:tc>
                  <a:txBody>
                    <a:bodyPr/>
                    <a:lstStyle/>
                    <a:p>
                      <a:r>
                        <a:rPr lang="en-US"/>
                        <a:t>Year</a:t>
                      </a:r>
                    </a:p>
                  </a:txBody>
                  <a:tcPr/>
                </a:tc>
                <a:tc>
                  <a:txBody>
                    <a:bodyPr/>
                    <a:lstStyle/>
                    <a:p>
                      <a:pPr lvl="0">
                        <a:buNone/>
                      </a:pPr>
                      <a:r>
                        <a:rPr lang="en-US"/>
                        <a:t>June 30</a:t>
                      </a:r>
                      <a:endParaRPr lang="en-US" dirty="0"/>
                    </a:p>
                  </a:txBody>
                  <a:tcPr/>
                </a:tc>
                <a:tc>
                  <a:txBody>
                    <a:bodyPr/>
                    <a:lstStyle/>
                    <a:p>
                      <a:pPr lvl="0">
                        <a:buNone/>
                      </a:pPr>
                      <a:r>
                        <a:rPr lang="en-US"/>
                        <a:t>Dec 31</a:t>
                      </a:r>
                      <a:endParaRPr lang="en-US" dirty="0"/>
                    </a:p>
                  </a:txBody>
                  <a:tcPr/>
                </a:tc>
                <a:tc>
                  <a:txBody>
                    <a:bodyPr/>
                    <a:lstStyle/>
                    <a:p>
                      <a:pPr lvl="0">
                        <a:buNone/>
                      </a:pPr>
                      <a:r>
                        <a:rPr lang="en-US"/>
                        <a:t>Year</a:t>
                      </a:r>
                      <a:endParaRPr lang="en-US" dirty="0"/>
                    </a:p>
                  </a:txBody>
                  <a:tcPr/>
                </a:tc>
                <a:tc>
                  <a:txBody>
                    <a:bodyPr/>
                    <a:lstStyle/>
                    <a:p>
                      <a:r>
                        <a:rPr lang="en-US"/>
                        <a:t>June 30</a:t>
                      </a:r>
                    </a:p>
                  </a:txBody>
                  <a:tcPr/>
                </a:tc>
                <a:tc>
                  <a:txBody>
                    <a:bodyPr/>
                    <a:lstStyle/>
                    <a:p>
                      <a:r>
                        <a:rPr lang="en-US"/>
                        <a:t>Dec 31</a:t>
                      </a:r>
                    </a:p>
                  </a:txBody>
                  <a:tcPr/>
                </a:tc>
                <a:extLst>
                  <a:ext uri="{0D108BD9-81ED-4DB2-BD59-A6C34878D82A}">
                    <a16:rowId xmlns:a16="http://schemas.microsoft.com/office/drawing/2014/main" val="2990602457"/>
                  </a:ext>
                </a:extLst>
              </a:tr>
              <a:tr h="396471">
                <a:tc>
                  <a:txBody>
                    <a:bodyPr/>
                    <a:lstStyle/>
                    <a:p>
                      <a:pPr lvl="0">
                        <a:buNone/>
                      </a:pPr>
                      <a:r>
                        <a:rPr lang="en-US"/>
                        <a:t>1972</a:t>
                      </a:r>
                      <a:endParaRPr lang="en-US" dirty="0"/>
                    </a:p>
                  </a:txBody>
                  <a:tcPr/>
                </a:tc>
                <a:tc>
                  <a:txBody>
                    <a:bodyPr/>
                    <a:lstStyle/>
                    <a:p>
                      <a:pPr lvl="0">
                        <a:buNone/>
                      </a:pPr>
                      <a:r>
                        <a:rPr lang="en-US"/>
                        <a:t>+1</a:t>
                      </a:r>
                      <a:endParaRPr lang="en-US" dirty="0"/>
                    </a:p>
                  </a:txBody>
                  <a:tcPr/>
                </a:tc>
                <a:tc>
                  <a:txBody>
                    <a:bodyPr/>
                    <a:lstStyle/>
                    <a:p>
                      <a:pPr lvl="0">
                        <a:buNone/>
                      </a:pPr>
                      <a:r>
                        <a:rPr lang="en-US"/>
                        <a:t>+1</a:t>
                      </a:r>
                      <a:endParaRPr lang="en-US" dirty="0"/>
                    </a:p>
                  </a:txBody>
                  <a:tcPr/>
                </a:tc>
                <a:tc>
                  <a:txBody>
                    <a:bodyPr/>
                    <a:lstStyle/>
                    <a:p>
                      <a:pPr lvl="0">
                        <a:buNone/>
                      </a:pPr>
                      <a:r>
                        <a:rPr lang="en-US"/>
                        <a:t>1989</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extLst>
                  <a:ext uri="{0D108BD9-81ED-4DB2-BD59-A6C34878D82A}">
                    <a16:rowId xmlns:a16="http://schemas.microsoft.com/office/drawing/2014/main" val="3998602944"/>
                  </a:ext>
                </a:extLst>
              </a:tr>
              <a:tr h="396471">
                <a:tc>
                  <a:txBody>
                    <a:bodyPr/>
                    <a:lstStyle/>
                    <a:p>
                      <a:pPr lvl="0">
                        <a:buNone/>
                      </a:pPr>
                      <a:r>
                        <a:rPr lang="en-US"/>
                        <a:t>1973</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1990</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extLst>
                  <a:ext uri="{0D108BD9-81ED-4DB2-BD59-A6C34878D82A}">
                    <a16:rowId xmlns:a16="http://schemas.microsoft.com/office/drawing/2014/main" val="2751398086"/>
                  </a:ext>
                </a:extLst>
              </a:tr>
              <a:tr h="396471">
                <a:tc>
                  <a:txBody>
                    <a:bodyPr/>
                    <a:lstStyle/>
                    <a:p>
                      <a:pPr lvl="0">
                        <a:buNone/>
                      </a:pPr>
                      <a:r>
                        <a:rPr lang="en-US"/>
                        <a:t>1974</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1992</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1204645199"/>
                  </a:ext>
                </a:extLst>
              </a:tr>
              <a:tr h="396471">
                <a:tc>
                  <a:txBody>
                    <a:bodyPr/>
                    <a:lstStyle/>
                    <a:p>
                      <a:r>
                        <a:rPr lang="en-US"/>
                        <a:t>1975</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1993</a:t>
                      </a:r>
                      <a:endParaRPr lang="en-US" dirty="0"/>
                    </a:p>
                  </a:txBody>
                  <a:tcPr/>
                </a:tc>
                <a:tc>
                  <a:txBody>
                    <a:bodyPr/>
                    <a:lstStyle/>
                    <a:p>
                      <a:r>
                        <a:rPr lang="en-US"/>
                        <a:t>+1</a:t>
                      </a:r>
                    </a:p>
                  </a:txBody>
                  <a:tcPr/>
                </a:tc>
                <a:tc>
                  <a:txBody>
                    <a:bodyPr/>
                    <a:lstStyle/>
                    <a:p>
                      <a:endParaRPr lang="en-US" dirty="0"/>
                    </a:p>
                  </a:txBody>
                  <a:tcPr/>
                </a:tc>
                <a:extLst>
                  <a:ext uri="{0D108BD9-81ED-4DB2-BD59-A6C34878D82A}">
                    <a16:rowId xmlns:a16="http://schemas.microsoft.com/office/drawing/2014/main" val="1047570364"/>
                  </a:ext>
                </a:extLst>
              </a:tr>
              <a:tr h="396471">
                <a:tc>
                  <a:txBody>
                    <a:bodyPr/>
                    <a:lstStyle/>
                    <a:p>
                      <a:r>
                        <a:rPr lang="en-US"/>
                        <a:t>1976</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1994</a:t>
                      </a:r>
                      <a:endParaRPr lang="en-US" dirty="0"/>
                    </a:p>
                  </a:txBody>
                  <a:tcPr/>
                </a:tc>
                <a:tc>
                  <a:txBody>
                    <a:bodyPr/>
                    <a:lstStyle/>
                    <a:p>
                      <a:r>
                        <a:rPr lang="en-US"/>
                        <a:t>+1</a:t>
                      </a:r>
                    </a:p>
                  </a:txBody>
                  <a:tcPr/>
                </a:tc>
                <a:tc>
                  <a:txBody>
                    <a:bodyPr/>
                    <a:lstStyle/>
                    <a:p>
                      <a:endParaRPr lang="en-US"/>
                    </a:p>
                  </a:txBody>
                  <a:tcPr/>
                </a:tc>
                <a:extLst>
                  <a:ext uri="{0D108BD9-81ED-4DB2-BD59-A6C34878D82A}">
                    <a16:rowId xmlns:a16="http://schemas.microsoft.com/office/drawing/2014/main" val="3856673550"/>
                  </a:ext>
                </a:extLst>
              </a:tr>
              <a:tr h="396471">
                <a:tc>
                  <a:txBody>
                    <a:bodyPr/>
                    <a:lstStyle/>
                    <a:p>
                      <a:r>
                        <a:rPr lang="en-US"/>
                        <a:t>1977</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1995</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1397199471"/>
                  </a:ext>
                </a:extLst>
              </a:tr>
              <a:tr h="396471">
                <a:tc>
                  <a:txBody>
                    <a:bodyPr/>
                    <a:lstStyle/>
                    <a:p>
                      <a:r>
                        <a:rPr lang="en-US"/>
                        <a:t>1978</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1997</a:t>
                      </a:r>
                      <a:endParaRPr lang="en-US" dirty="0"/>
                    </a:p>
                  </a:txBody>
                  <a:tcPr/>
                </a:tc>
                <a:tc>
                  <a:txBody>
                    <a:bodyPr/>
                    <a:lstStyle/>
                    <a:p>
                      <a:r>
                        <a:rPr lang="en-US"/>
                        <a:t>+1</a:t>
                      </a:r>
                    </a:p>
                  </a:txBody>
                  <a:tcPr/>
                </a:tc>
                <a:tc>
                  <a:txBody>
                    <a:bodyPr/>
                    <a:lstStyle/>
                    <a:p>
                      <a:endParaRPr lang="en-US"/>
                    </a:p>
                  </a:txBody>
                  <a:tcPr/>
                </a:tc>
                <a:extLst>
                  <a:ext uri="{0D108BD9-81ED-4DB2-BD59-A6C34878D82A}">
                    <a16:rowId xmlns:a16="http://schemas.microsoft.com/office/drawing/2014/main" val="405220315"/>
                  </a:ext>
                </a:extLst>
              </a:tr>
              <a:tr h="396471">
                <a:tc>
                  <a:txBody>
                    <a:bodyPr/>
                    <a:lstStyle/>
                    <a:p>
                      <a:r>
                        <a:rPr lang="en-US"/>
                        <a:t>1979</a:t>
                      </a:r>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1998</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1142664588"/>
                  </a:ext>
                </a:extLst>
              </a:tr>
              <a:tr h="411721">
                <a:tc>
                  <a:txBody>
                    <a:bodyPr/>
                    <a:lstStyle/>
                    <a:p>
                      <a:r>
                        <a:rPr lang="en-US"/>
                        <a:t>1981</a:t>
                      </a:r>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2005</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265095209"/>
                  </a:ext>
                </a:extLst>
              </a:tr>
              <a:tr h="411721">
                <a:tc>
                  <a:txBody>
                    <a:bodyPr/>
                    <a:lstStyle/>
                    <a:p>
                      <a:r>
                        <a:rPr lang="en-US"/>
                        <a:t>1982</a:t>
                      </a:r>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2008</a:t>
                      </a:r>
                      <a:endParaRPr lang="en-US" dirty="0"/>
                    </a:p>
                  </a:txBody>
                  <a:tcPr/>
                </a:tc>
                <a:tc>
                  <a:txBody>
                    <a:bodyPr/>
                    <a:lstStyle/>
                    <a:p>
                      <a:endParaRPr lang="en-US"/>
                    </a:p>
                  </a:txBody>
                  <a:tcPr/>
                </a:tc>
                <a:tc>
                  <a:txBody>
                    <a:bodyPr/>
                    <a:lstStyle/>
                    <a:p>
                      <a:r>
                        <a:rPr lang="en-US"/>
                        <a:t>+1</a:t>
                      </a:r>
                    </a:p>
                  </a:txBody>
                  <a:tcPr/>
                </a:tc>
                <a:extLst>
                  <a:ext uri="{0D108BD9-81ED-4DB2-BD59-A6C34878D82A}">
                    <a16:rowId xmlns:a16="http://schemas.microsoft.com/office/drawing/2014/main" val="3434607997"/>
                  </a:ext>
                </a:extLst>
              </a:tr>
              <a:tr h="396471">
                <a:tc>
                  <a:txBody>
                    <a:bodyPr/>
                    <a:lstStyle/>
                    <a:p>
                      <a:pPr lvl="0">
                        <a:buNone/>
                      </a:pPr>
                      <a:r>
                        <a:rPr lang="en-US"/>
                        <a:t>1983</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2012</a:t>
                      </a:r>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4104353899"/>
                  </a:ext>
                </a:extLst>
              </a:tr>
              <a:tr h="396471">
                <a:tc>
                  <a:txBody>
                    <a:bodyPr/>
                    <a:lstStyle/>
                    <a:p>
                      <a:pPr lvl="0">
                        <a:buNone/>
                      </a:pPr>
                      <a:r>
                        <a:rPr lang="en-US"/>
                        <a:t>1985</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tc>
                  <a:txBody>
                    <a:bodyPr/>
                    <a:lstStyle/>
                    <a:p>
                      <a:pPr lvl="0">
                        <a:buNone/>
                      </a:pPr>
                      <a:r>
                        <a:rPr lang="en-US"/>
                        <a:t>2015</a:t>
                      </a:r>
                      <a:endParaRPr lang="en-US" dirty="0"/>
                    </a:p>
                  </a:txBody>
                  <a:tcPr/>
                </a:tc>
                <a:tc>
                  <a:txBody>
                    <a:bodyPr/>
                    <a:lstStyle/>
                    <a:p>
                      <a:pPr lvl="0">
                        <a:buNone/>
                      </a:pPr>
                      <a:r>
                        <a:rPr lang="en-US"/>
                        <a:t>+1</a:t>
                      </a:r>
                      <a:endParaRPr lang="en-US" dirty="0"/>
                    </a:p>
                  </a:txBody>
                  <a:tcPr/>
                </a:tc>
                <a:tc>
                  <a:txBody>
                    <a:bodyPr/>
                    <a:lstStyle/>
                    <a:p>
                      <a:pPr lvl="0">
                        <a:buNone/>
                      </a:pPr>
                      <a:endParaRPr lang="en-US" dirty="0"/>
                    </a:p>
                  </a:txBody>
                  <a:tcPr/>
                </a:tc>
                <a:extLst>
                  <a:ext uri="{0D108BD9-81ED-4DB2-BD59-A6C34878D82A}">
                    <a16:rowId xmlns:a16="http://schemas.microsoft.com/office/drawing/2014/main" val="1555631992"/>
                  </a:ext>
                </a:extLst>
              </a:tr>
              <a:tr h="396471">
                <a:tc>
                  <a:txBody>
                    <a:bodyPr/>
                    <a:lstStyle/>
                    <a:p>
                      <a:pPr lvl="0">
                        <a:buNone/>
                      </a:pPr>
                      <a:r>
                        <a:rPr lang="en-US"/>
                        <a:t>1987</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tc>
                  <a:txBody>
                    <a:bodyPr/>
                    <a:lstStyle/>
                    <a:p>
                      <a:pPr lvl="0">
                        <a:buNone/>
                      </a:pPr>
                      <a:r>
                        <a:rPr lang="en-US"/>
                        <a:t>2016</a:t>
                      </a:r>
                      <a:endParaRPr lang="en-US" dirty="0"/>
                    </a:p>
                  </a:txBody>
                  <a:tcPr/>
                </a:tc>
                <a:tc>
                  <a:txBody>
                    <a:bodyPr/>
                    <a:lstStyle/>
                    <a:p>
                      <a:pPr lvl="0">
                        <a:buNone/>
                      </a:pPr>
                      <a:endParaRPr lang="en-US" dirty="0"/>
                    </a:p>
                  </a:txBody>
                  <a:tcPr/>
                </a:tc>
                <a:tc>
                  <a:txBody>
                    <a:bodyPr/>
                    <a:lstStyle/>
                    <a:p>
                      <a:pPr lvl="0">
                        <a:buNone/>
                      </a:pPr>
                      <a:r>
                        <a:rPr lang="en-US"/>
                        <a:t>+1</a:t>
                      </a:r>
                      <a:endParaRPr lang="en-US" dirty="0"/>
                    </a:p>
                  </a:txBody>
                  <a:tcPr/>
                </a:tc>
                <a:extLst>
                  <a:ext uri="{0D108BD9-81ED-4DB2-BD59-A6C34878D82A}">
                    <a16:rowId xmlns:a16="http://schemas.microsoft.com/office/drawing/2014/main" val="2907225707"/>
                  </a:ext>
                </a:extLst>
              </a:tr>
            </a:tbl>
          </a:graphicData>
        </a:graphic>
      </p:graphicFrame>
      <p:pic>
        <p:nvPicPr>
          <p:cNvPr id="5" name="Picture 4" descr="Graphical user interface&#10;&#10;Description automatically generated">
            <a:extLst>
              <a:ext uri="{FF2B5EF4-FFF2-40B4-BE49-F238E27FC236}">
                <a16:creationId xmlns:a16="http://schemas.microsoft.com/office/drawing/2014/main" id="{F2591924-0923-437A-897C-CB94B8D5EE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3407" y="2560461"/>
            <a:ext cx="7185186" cy="1737078"/>
          </a:xfrm>
          <a:prstGeom prst="rect">
            <a:avLst/>
          </a:prstGeom>
        </p:spPr>
      </p:pic>
    </p:spTree>
    <p:extLst>
      <p:ext uri="{BB962C8B-B14F-4D97-AF65-F5344CB8AC3E}">
        <p14:creationId xmlns:p14="http://schemas.microsoft.com/office/powerpoint/2010/main" val="97211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E6CE-9FE3-477B-A129-38DBDA5B90B3}"/>
              </a:ext>
            </a:extLst>
          </p:cNvPr>
          <p:cNvSpPr>
            <a:spLocks noGrp="1"/>
          </p:cNvSpPr>
          <p:nvPr>
            <p:ph type="title"/>
          </p:nvPr>
        </p:nvSpPr>
        <p:spPr/>
        <p:txBody>
          <a:bodyPr/>
          <a:lstStyle/>
          <a:p>
            <a:r>
              <a:rPr lang="en-US" b="1" dirty="0">
                <a:solidFill>
                  <a:schemeClr val="accent3"/>
                </a:solidFill>
              </a:rPr>
              <a:t>Back to Part III: Clocks</a:t>
            </a:r>
          </a:p>
        </p:txBody>
      </p:sp>
      <p:sp>
        <p:nvSpPr>
          <p:cNvPr id="3" name="Text Placeholder 2">
            <a:extLst>
              <a:ext uri="{FF2B5EF4-FFF2-40B4-BE49-F238E27FC236}">
                <a16:creationId xmlns:a16="http://schemas.microsoft.com/office/drawing/2014/main" id="{3BAEAD77-7A91-4A16-9FF6-E9B61CC6518C}"/>
              </a:ext>
            </a:extLst>
          </p:cNvPr>
          <p:cNvSpPr>
            <a:spLocks noGrp="1"/>
          </p:cNvSpPr>
          <p:nvPr>
            <p:ph type="body" idx="1"/>
          </p:nvPr>
        </p:nvSpPr>
        <p:spPr/>
        <p:txBody>
          <a:bodyPr/>
          <a:lstStyle/>
          <a:p>
            <a:r>
              <a:rPr lang="en-US" dirty="0"/>
              <a:t>(just for a moment)</a:t>
            </a:r>
          </a:p>
        </p:txBody>
      </p:sp>
      <p:sp>
        <p:nvSpPr>
          <p:cNvPr id="4" name="Slide Number Placeholder 3">
            <a:extLst>
              <a:ext uri="{FF2B5EF4-FFF2-40B4-BE49-F238E27FC236}">
                <a16:creationId xmlns:a16="http://schemas.microsoft.com/office/drawing/2014/main" id="{F5365597-60AC-4571-8CC0-8039CA73DA3B}"/>
              </a:ext>
            </a:extLst>
          </p:cNvPr>
          <p:cNvSpPr>
            <a:spLocks noGrp="1"/>
          </p:cNvSpPr>
          <p:nvPr>
            <p:ph type="sldNum" sz="quarter" idx="12"/>
          </p:nvPr>
        </p:nvSpPr>
        <p:spPr/>
        <p:txBody>
          <a:bodyPr/>
          <a:lstStyle/>
          <a:p>
            <a:fld id="{48F63A3B-78C7-47BE-AE5E-E10140E04643}" type="slidenum">
              <a:rPr lang="en-US" smtClean="0"/>
              <a:t>28</a:t>
            </a:fld>
            <a:endParaRPr lang="en-US"/>
          </a:p>
        </p:txBody>
      </p:sp>
    </p:spTree>
    <p:extLst>
      <p:ext uri="{BB962C8B-B14F-4D97-AF65-F5344CB8AC3E}">
        <p14:creationId xmlns:p14="http://schemas.microsoft.com/office/powerpoint/2010/main" val="6568415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950C1B9-2E5B-4068-97CF-09C29426D10F}"/>
              </a:ext>
            </a:extLst>
          </p:cNvPr>
          <p:cNvSpPr>
            <a:spLocks noGrp="1"/>
          </p:cNvSpPr>
          <p:nvPr>
            <p:ph type="title"/>
          </p:nvPr>
        </p:nvSpPr>
        <p:spPr/>
        <p:txBody>
          <a:bodyPr/>
          <a:lstStyle/>
          <a:p>
            <a:r>
              <a:rPr lang="en-US" dirty="0" err="1">
                <a:solidFill>
                  <a:schemeClr val="accent3"/>
                </a:solidFill>
                <a:latin typeface="Consolas" panose="020B0609020204030204" pitchFamily="49" charset="0"/>
              </a:rPr>
              <a:t>clock_cast</a:t>
            </a:r>
            <a:r>
              <a:rPr lang="en-US" dirty="0">
                <a:solidFill>
                  <a:schemeClr val="accent3"/>
                </a:solidFill>
                <a:latin typeface="Consolas" panose="020B0609020204030204" pitchFamily="49" charset="0"/>
              </a:rPr>
              <a:t> </a:t>
            </a:r>
            <a:r>
              <a:rPr lang="en-US" dirty="0">
                <a:solidFill>
                  <a:schemeClr val="accent3"/>
                </a:solidFill>
              </a:rPr>
              <a:t>example</a:t>
            </a:r>
          </a:p>
        </p:txBody>
      </p:sp>
      <p:sp>
        <p:nvSpPr>
          <p:cNvPr id="7" name="Content Placeholder 6">
            <a:extLst>
              <a:ext uri="{FF2B5EF4-FFF2-40B4-BE49-F238E27FC236}">
                <a16:creationId xmlns:a16="http://schemas.microsoft.com/office/drawing/2014/main" id="{A1941AD5-87F1-49D4-8C96-D4ED754A9808}"/>
              </a:ext>
            </a:extLst>
          </p:cNvPr>
          <p:cNvSpPr>
            <a:spLocks noGrp="1"/>
          </p:cNvSpPr>
          <p:nvPr>
            <p:ph sz="half" idx="1"/>
          </p:nvPr>
        </p:nvSpPr>
        <p:spPr>
          <a:xfrm>
            <a:off x="838199" y="1825625"/>
            <a:ext cx="5901267" cy="4351338"/>
          </a:xfrm>
        </p:spPr>
        <p:txBody>
          <a:bodyPr>
            <a:normAutofit/>
          </a:bodyPr>
          <a:lstStyle/>
          <a:p>
            <a:pPr marL="0" indent="0">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&lt;iostream&gt;</a:t>
            </a:r>
            <a:endParaRPr lang="en-US" sz="1400" b="0" dirty="0">
              <a:solidFill>
                <a:srgbClr val="333333"/>
              </a:solidFill>
              <a:effectLst/>
              <a:latin typeface="Consolas" panose="020B0609020204030204" pitchFamily="49" charset="0"/>
            </a:endParaRPr>
          </a:p>
          <a:p>
            <a:pPr marL="0" indent="0">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&lt;chrono&gt;</a:t>
            </a:r>
            <a:endParaRPr lang="en-US" sz="1400" b="0" dirty="0">
              <a:solidFill>
                <a:srgbClr val="333333"/>
              </a:solidFill>
              <a:effectLst/>
              <a:latin typeface="Consolas" panose="020B0609020204030204" pitchFamily="49" charset="0"/>
            </a:endParaRPr>
          </a:p>
          <a:p>
            <a:pPr marL="0" indent="0">
              <a:buNone/>
            </a:pPr>
            <a:br>
              <a:rPr lang="en-US" sz="1400" b="0" dirty="0">
                <a:solidFill>
                  <a:srgbClr val="333333"/>
                </a:solidFill>
                <a:effectLst/>
                <a:latin typeface="Consolas" panose="020B0609020204030204" pitchFamily="49" charset="0"/>
              </a:rPr>
            </a:br>
            <a:r>
              <a:rPr lang="en-US" sz="1400" b="0" dirty="0">
                <a:solidFill>
                  <a:srgbClr val="859900"/>
                </a:solidFill>
                <a:effectLst/>
                <a:latin typeface="Consolas" panose="020B0609020204030204" pitchFamily="49" charset="0"/>
              </a:rPr>
              <a:t>using</a:t>
            </a: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namespace</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a:solidFill>
                  <a:srgbClr val="268BD2"/>
                </a:solidFill>
                <a:effectLst/>
                <a:latin typeface="Consolas" panose="020B0609020204030204" pitchFamily="49" charset="0"/>
              </a:rPr>
              <a:t>chrono</a:t>
            </a:r>
            <a:r>
              <a:rPr lang="en-US" sz="1400" b="0" dirty="0">
                <a:solidFill>
                  <a:srgbClr val="333333"/>
                </a:solidFill>
                <a:effectLst/>
                <a:latin typeface="Consolas" panose="020B0609020204030204" pitchFamily="49" charset="0"/>
              </a:rPr>
              <a:t>;</a:t>
            </a:r>
          </a:p>
          <a:p>
            <a:pPr marL="0" indent="0">
              <a:buNone/>
            </a:pPr>
            <a:br>
              <a:rPr lang="en-US" sz="1400" b="0" dirty="0">
                <a:solidFill>
                  <a:srgbClr val="333333"/>
                </a:solidFill>
                <a:effectLst/>
                <a:latin typeface="Consolas" panose="020B0609020204030204" pitchFamily="49" charset="0"/>
              </a:rPr>
            </a:br>
            <a:r>
              <a:rPr lang="en-US" sz="1400" b="1" dirty="0">
                <a:solidFill>
                  <a:srgbClr val="073642"/>
                </a:solidFill>
                <a:effectLst/>
                <a:latin typeface="Consolas" panose="020B0609020204030204" pitchFamily="49" charset="0"/>
              </a:rPr>
              <a:t>int</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main</a:t>
            </a:r>
            <a:r>
              <a:rPr lang="en-US" sz="1400" b="0" dirty="0">
                <a:solidFill>
                  <a:srgbClr val="333333"/>
                </a:solidFill>
                <a:effectLst/>
                <a:latin typeface="Consolas" panose="020B0609020204030204" pitchFamily="49" charset="0"/>
              </a:rPr>
              <a:t>()</a:t>
            </a:r>
          </a:p>
          <a:p>
            <a:pPr marL="0" indent="0">
              <a:buNone/>
            </a:pPr>
            <a:r>
              <a:rPr lang="en-US" sz="1400" b="0" dirty="0">
                <a:solidFill>
                  <a:srgbClr val="333333"/>
                </a:solidFill>
                <a:effectLst/>
                <a:latin typeface="Consolas" panose="020B0609020204030204" pitchFamily="49" charset="0"/>
              </a:rPr>
              <a:t>{</a:t>
            </a:r>
          </a:p>
          <a:p>
            <a:pPr marL="0" indent="0">
              <a:buNone/>
            </a:pP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tai_time</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tai_now</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tai_clock</a:t>
            </a:r>
            <a:r>
              <a:rPr lang="en-US" sz="1400" b="0" dirty="0">
                <a:solidFill>
                  <a:srgbClr val="333333"/>
                </a:solidFill>
                <a:effectLst/>
                <a:latin typeface="Consolas" panose="020B0609020204030204" pitchFamily="49" charset="0"/>
              </a:rPr>
              <a:t>::</a:t>
            </a:r>
            <a:r>
              <a:rPr lang="en-US" sz="1400" b="0" dirty="0">
                <a:solidFill>
                  <a:srgbClr val="268BD2"/>
                </a:solidFill>
                <a:effectLst/>
                <a:latin typeface="Consolas" panose="020B0609020204030204" pitchFamily="49" charset="0"/>
              </a:rPr>
              <a:t>now</a:t>
            </a:r>
            <a:r>
              <a:rPr lang="en-US" sz="1400" b="0" dirty="0">
                <a:solidFill>
                  <a:srgbClr val="333333"/>
                </a:solidFill>
                <a:effectLst/>
                <a:latin typeface="Consolas" panose="020B0609020204030204" pitchFamily="49" charset="0"/>
              </a:rPr>
              <a:t>();</a:t>
            </a:r>
          </a:p>
          <a:p>
            <a:pPr marL="0" indent="0">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tai_now</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p>
          <a:p>
            <a:pPr marL="0" indent="0">
              <a:buNone/>
            </a:pPr>
            <a:br>
              <a:rPr lang="en-US" sz="1400" b="0" dirty="0">
                <a:solidFill>
                  <a:srgbClr val="333333"/>
                </a:solidFill>
                <a:effectLst/>
                <a:latin typeface="Consolas" panose="020B0609020204030204" pitchFamily="49" charset="0"/>
              </a:rPr>
            </a:b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utc_time</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utc_now</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clock_cast</a:t>
            </a:r>
            <a:r>
              <a:rPr lang="en-US" sz="1400" b="0" dirty="0">
                <a:solidFill>
                  <a:srgbClr val="333333"/>
                </a:solidFill>
                <a:effectLst/>
                <a:latin typeface="Consolas" panose="020B0609020204030204" pitchFamily="49" charset="0"/>
              </a:rPr>
              <a:t>&lt;</a:t>
            </a:r>
            <a:r>
              <a:rPr lang="en-US" sz="1400" b="0" dirty="0" err="1">
                <a:solidFill>
                  <a:srgbClr val="268BD2"/>
                </a:solidFill>
                <a:effectLst/>
                <a:latin typeface="Consolas" panose="020B0609020204030204" pitchFamily="49" charset="0"/>
              </a:rPr>
              <a:t>utc_clock</a:t>
            </a:r>
            <a:r>
              <a:rPr lang="en-US" sz="1400" b="0" dirty="0">
                <a:solidFill>
                  <a:srgbClr val="333333"/>
                </a:solidFill>
                <a:effectLst/>
                <a:latin typeface="Consolas" panose="020B0609020204030204" pitchFamily="49" charset="0"/>
              </a:rPr>
              <a:t>&gt;(</a:t>
            </a:r>
            <a:r>
              <a:rPr lang="en-US" sz="1400" b="0" dirty="0" err="1">
                <a:solidFill>
                  <a:srgbClr val="333333"/>
                </a:solidFill>
                <a:effectLst/>
                <a:latin typeface="Consolas" panose="020B0609020204030204" pitchFamily="49" charset="0"/>
              </a:rPr>
              <a:t>tai_now</a:t>
            </a:r>
            <a:r>
              <a:rPr lang="en-US" sz="1400" b="0" dirty="0">
                <a:solidFill>
                  <a:srgbClr val="333333"/>
                </a:solidFill>
                <a:effectLst/>
                <a:latin typeface="Consolas" panose="020B0609020204030204" pitchFamily="49" charset="0"/>
              </a:rPr>
              <a:t>);</a:t>
            </a:r>
          </a:p>
          <a:p>
            <a:pPr marL="0" indent="0">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utc_now</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p>
          <a:p>
            <a:pPr marL="0" indent="0">
              <a:buNone/>
            </a:pPr>
            <a:r>
              <a:rPr lang="en-US" sz="1400" b="0" dirty="0">
                <a:solidFill>
                  <a:srgbClr val="333333"/>
                </a:solidFill>
                <a:effectLst/>
                <a:latin typeface="Consolas" panose="020B0609020204030204" pitchFamily="49" charset="0"/>
              </a:rPr>
              <a:t>}</a:t>
            </a:r>
          </a:p>
          <a:p>
            <a:endParaRPr lang="en-US" sz="1400" dirty="0"/>
          </a:p>
        </p:txBody>
      </p:sp>
      <p:sp>
        <p:nvSpPr>
          <p:cNvPr id="8" name="Content Placeholder 7">
            <a:extLst>
              <a:ext uri="{FF2B5EF4-FFF2-40B4-BE49-F238E27FC236}">
                <a16:creationId xmlns:a16="http://schemas.microsoft.com/office/drawing/2014/main" id="{1FB737E6-1EDE-4297-A15A-187DF16E91F6}"/>
              </a:ext>
            </a:extLst>
          </p:cNvPr>
          <p:cNvSpPr>
            <a:spLocks noGrp="1"/>
          </p:cNvSpPr>
          <p:nvPr>
            <p:ph sz="half" idx="2"/>
          </p:nvPr>
        </p:nvSpPr>
        <p:spPr>
          <a:xfrm>
            <a:off x="6739466" y="1825625"/>
            <a:ext cx="4614334" cy="4351338"/>
          </a:xfrm>
        </p:spPr>
        <p:txBody>
          <a:bodyPr>
            <a:normAutofit/>
          </a:bodyPr>
          <a:lstStyle/>
          <a:p>
            <a:pPr marL="0" indent="0">
              <a:buNone/>
            </a:pPr>
            <a:r>
              <a:rPr lang="en-US" sz="3600" u="sng" dirty="0"/>
              <a:t>Output:</a:t>
            </a:r>
          </a:p>
          <a:p>
            <a:pPr marL="0" indent="0">
              <a:buNone/>
            </a:pPr>
            <a:r>
              <a:rPr lang="en-US" sz="2000" dirty="0">
                <a:latin typeface="Consolas" panose="020B0609020204030204" pitchFamily="49" charset="0"/>
              </a:rPr>
              <a:t>2021-10-19 01:13:06.2810034</a:t>
            </a:r>
          </a:p>
          <a:p>
            <a:pPr marL="0" indent="0">
              <a:buNone/>
            </a:pPr>
            <a:r>
              <a:rPr lang="en-US" sz="2000" dirty="0">
                <a:latin typeface="Consolas" panose="020B0609020204030204" pitchFamily="49" charset="0"/>
              </a:rPr>
              <a:t>2021-10-19 01:12:29.2810034</a:t>
            </a:r>
          </a:p>
          <a:p>
            <a:endParaRPr lang="en-US" dirty="0"/>
          </a:p>
        </p:txBody>
      </p:sp>
      <p:sp>
        <p:nvSpPr>
          <p:cNvPr id="5" name="Slide Number Placeholder 4">
            <a:extLst>
              <a:ext uri="{FF2B5EF4-FFF2-40B4-BE49-F238E27FC236}">
                <a16:creationId xmlns:a16="http://schemas.microsoft.com/office/drawing/2014/main" id="{A43E2B18-13FC-4AA5-857F-F3D8A4BC6DEF}"/>
              </a:ext>
            </a:extLst>
          </p:cNvPr>
          <p:cNvSpPr>
            <a:spLocks noGrp="1"/>
          </p:cNvSpPr>
          <p:nvPr>
            <p:ph type="sldNum" sz="quarter" idx="12"/>
          </p:nvPr>
        </p:nvSpPr>
        <p:spPr/>
        <p:txBody>
          <a:bodyPr/>
          <a:lstStyle/>
          <a:p>
            <a:fld id="{48F63A3B-78C7-47BE-AE5E-E10140E04643}" type="slidenum">
              <a:rPr lang="en-US" smtClean="0"/>
              <a:t>29</a:t>
            </a:fld>
            <a:endParaRPr lang="en-US"/>
          </a:p>
        </p:txBody>
      </p:sp>
      <p:grpSp>
        <p:nvGrpSpPr>
          <p:cNvPr id="2" name="Group 1">
            <a:extLst>
              <a:ext uri="{FF2B5EF4-FFF2-40B4-BE49-F238E27FC236}">
                <a16:creationId xmlns:a16="http://schemas.microsoft.com/office/drawing/2014/main" id="{1867FBA6-4DAA-4333-B24A-B16237F2BB19}"/>
              </a:ext>
            </a:extLst>
          </p:cNvPr>
          <p:cNvGrpSpPr/>
          <p:nvPr/>
        </p:nvGrpSpPr>
        <p:grpSpPr>
          <a:xfrm>
            <a:off x="8246532" y="2335457"/>
            <a:ext cx="1315157" cy="1321060"/>
            <a:chOff x="8246532" y="2335457"/>
            <a:chExt cx="1315157" cy="1321060"/>
          </a:xfrm>
        </p:grpSpPr>
        <p:sp>
          <p:nvSpPr>
            <p:cNvPr id="10" name="Rectangle: Rounded Corners 9">
              <a:extLst>
                <a:ext uri="{FF2B5EF4-FFF2-40B4-BE49-F238E27FC236}">
                  <a16:creationId xmlns:a16="http://schemas.microsoft.com/office/drawing/2014/main" id="{02B6B326-F375-4FCC-885E-CC98D97F3D07}"/>
                </a:ext>
              </a:extLst>
            </p:cNvPr>
            <p:cNvSpPr/>
            <p:nvPr/>
          </p:nvSpPr>
          <p:spPr>
            <a:xfrm>
              <a:off x="8246532" y="2335457"/>
              <a:ext cx="1315157" cy="893168"/>
            </a:xfrm>
            <a:custGeom>
              <a:avLst/>
              <a:gdLst>
                <a:gd name="connsiteX0" fmla="*/ 0 w 1315157"/>
                <a:gd name="connsiteY0" fmla="*/ 148864 h 893168"/>
                <a:gd name="connsiteX1" fmla="*/ 148864 w 1315157"/>
                <a:gd name="connsiteY1" fmla="*/ 0 h 893168"/>
                <a:gd name="connsiteX2" fmla="*/ 647404 w 1315157"/>
                <a:gd name="connsiteY2" fmla="*/ 0 h 893168"/>
                <a:gd name="connsiteX3" fmla="*/ 1166293 w 1315157"/>
                <a:gd name="connsiteY3" fmla="*/ 0 h 893168"/>
                <a:gd name="connsiteX4" fmla="*/ 1315157 w 1315157"/>
                <a:gd name="connsiteY4" fmla="*/ 148864 h 893168"/>
                <a:gd name="connsiteX5" fmla="*/ 1315157 w 1315157"/>
                <a:gd name="connsiteY5" fmla="*/ 744304 h 893168"/>
                <a:gd name="connsiteX6" fmla="*/ 1166293 w 1315157"/>
                <a:gd name="connsiteY6" fmla="*/ 893168 h 893168"/>
                <a:gd name="connsiteX7" fmla="*/ 667753 w 1315157"/>
                <a:gd name="connsiteY7" fmla="*/ 893168 h 893168"/>
                <a:gd name="connsiteX8" fmla="*/ 148864 w 1315157"/>
                <a:gd name="connsiteY8" fmla="*/ 893168 h 893168"/>
                <a:gd name="connsiteX9" fmla="*/ 0 w 1315157"/>
                <a:gd name="connsiteY9" fmla="*/ 744304 h 893168"/>
                <a:gd name="connsiteX10" fmla="*/ 0 w 1315157"/>
                <a:gd name="connsiteY10" fmla="*/ 148864 h 89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5157" h="893168" extrusionOk="0">
                  <a:moveTo>
                    <a:pt x="0" y="148864"/>
                  </a:moveTo>
                  <a:cubicBezTo>
                    <a:pt x="-7128" y="87325"/>
                    <a:pt x="60915" y="20837"/>
                    <a:pt x="148864" y="0"/>
                  </a:cubicBezTo>
                  <a:cubicBezTo>
                    <a:pt x="328660" y="-19715"/>
                    <a:pt x="544993" y="41214"/>
                    <a:pt x="647404" y="0"/>
                  </a:cubicBezTo>
                  <a:cubicBezTo>
                    <a:pt x="749815" y="-41214"/>
                    <a:pt x="1024104" y="35295"/>
                    <a:pt x="1166293" y="0"/>
                  </a:cubicBezTo>
                  <a:cubicBezTo>
                    <a:pt x="1242266" y="9416"/>
                    <a:pt x="1324683" y="70235"/>
                    <a:pt x="1315157" y="148864"/>
                  </a:cubicBezTo>
                  <a:cubicBezTo>
                    <a:pt x="1373968" y="428543"/>
                    <a:pt x="1282317" y="451609"/>
                    <a:pt x="1315157" y="744304"/>
                  </a:cubicBezTo>
                  <a:cubicBezTo>
                    <a:pt x="1315321" y="819884"/>
                    <a:pt x="1258162" y="899907"/>
                    <a:pt x="1166293" y="893168"/>
                  </a:cubicBezTo>
                  <a:cubicBezTo>
                    <a:pt x="920327" y="893336"/>
                    <a:pt x="894837" y="848330"/>
                    <a:pt x="667753" y="893168"/>
                  </a:cubicBezTo>
                  <a:cubicBezTo>
                    <a:pt x="440669" y="938006"/>
                    <a:pt x="275886" y="833365"/>
                    <a:pt x="148864" y="893168"/>
                  </a:cubicBezTo>
                  <a:cubicBezTo>
                    <a:pt x="69920" y="899830"/>
                    <a:pt x="6698" y="825566"/>
                    <a:pt x="0" y="744304"/>
                  </a:cubicBezTo>
                  <a:cubicBezTo>
                    <a:pt x="-17398" y="459049"/>
                    <a:pt x="58434" y="311433"/>
                    <a:pt x="0" y="148864"/>
                  </a:cubicBezTo>
                  <a:close/>
                </a:path>
              </a:pathLst>
            </a:custGeom>
            <a:noFill/>
            <a:ln w="28575">
              <a:solidFill>
                <a:schemeClr val="accent3"/>
              </a:solidFill>
              <a:extLst>
                <a:ext uri="{C807C97D-BFC1-408E-A445-0C87EB9F89A2}">
                  <ask:lineSketchStyleProps xmlns:ask="http://schemas.microsoft.com/office/drawing/2018/sketchyshapes" sd="776899160">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2" name="Arrow: Right 11">
              <a:extLst>
                <a:ext uri="{FF2B5EF4-FFF2-40B4-BE49-F238E27FC236}">
                  <a16:creationId xmlns:a16="http://schemas.microsoft.com/office/drawing/2014/main" id="{C32918E2-0B87-432C-A2CA-D08DE55F8886}"/>
                </a:ext>
              </a:extLst>
            </p:cNvPr>
            <p:cNvSpPr/>
            <p:nvPr/>
          </p:nvSpPr>
          <p:spPr>
            <a:xfrm rot="16200000">
              <a:off x="8741523" y="3294763"/>
              <a:ext cx="375976" cy="347531"/>
            </a:xfrm>
            <a:prstGeom prst="rightArrow">
              <a:avLst/>
            </a:prstGeom>
            <a:solidFill>
              <a:schemeClr val="accent3"/>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0987F7D2-8375-4DA8-8AFB-7F03A9D9DE95}"/>
              </a:ext>
            </a:extLst>
          </p:cNvPr>
          <p:cNvSpPr txBox="1"/>
          <p:nvPr/>
        </p:nvSpPr>
        <p:spPr>
          <a:xfrm>
            <a:off x="6853765" y="3715617"/>
            <a:ext cx="4500035" cy="2708434"/>
          </a:xfrm>
          <a:custGeom>
            <a:avLst/>
            <a:gdLst>
              <a:gd name="connsiteX0" fmla="*/ 0 w 4500035"/>
              <a:gd name="connsiteY0" fmla="*/ 0 h 2708434"/>
              <a:gd name="connsiteX1" fmla="*/ 607505 w 4500035"/>
              <a:gd name="connsiteY1" fmla="*/ 0 h 2708434"/>
              <a:gd name="connsiteX2" fmla="*/ 1260010 w 4500035"/>
              <a:gd name="connsiteY2" fmla="*/ 0 h 2708434"/>
              <a:gd name="connsiteX3" fmla="*/ 1777514 w 4500035"/>
              <a:gd name="connsiteY3" fmla="*/ 0 h 2708434"/>
              <a:gd name="connsiteX4" fmla="*/ 2295018 w 4500035"/>
              <a:gd name="connsiteY4" fmla="*/ 0 h 2708434"/>
              <a:gd name="connsiteX5" fmla="*/ 2902523 w 4500035"/>
              <a:gd name="connsiteY5" fmla="*/ 0 h 2708434"/>
              <a:gd name="connsiteX6" fmla="*/ 3420027 w 4500035"/>
              <a:gd name="connsiteY6" fmla="*/ 0 h 2708434"/>
              <a:gd name="connsiteX7" fmla="*/ 3982531 w 4500035"/>
              <a:gd name="connsiteY7" fmla="*/ 0 h 2708434"/>
              <a:gd name="connsiteX8" fmla="*/ 4500035 w 4500035"/>
              <a:gd name="connsiteY8" fmla="*/ 0 h 2708434"/>
              <a:gd name="connsiteX9" fmla="*/ 4500035 w 4500035"/>
              <a:gd name="connsiteY9" fmla="*/ 487518 h 2708434"/>
              <a:gd name="connsiteX10" fmla="*/ 4500035 w 4500035"/>
              <a:gd name="connsiteY10" fmla="*/ 1056289 h 2708434"/>
              <a:gd name="connsiteX11" fmla="*/ 4500035 w 4500035"/>
              <a:gd name="connsiteY11" fmla="*/ 1543807 h 2708434"/>
              <a:gd name="connsiteX12" fmla="*/ 4500035 w 4500035"/>
              <a:gd name="connsiteY12" fmla="*/ 2004241 h 2708434"/>
              <a:gd name="connsiteX13" fmla="*/ 4500035 w 4500035"/>
              <a:gd name="connsiteY13" fmla="*/ 2708434 h 2708434"/>
              <a:gd name="connsiteX14" fmla="*/ 4072532 w 4500035"/>
              <a:gd name="connsiteY14" fmla="*/ 2708434 h 2708434"/>
              <a:gd name="connsiteX15" fmla="*/ 3510027 w 4500035"/>
              <a:gd name="connsiteY15" fmla="*/ 2708434 h 2708434"/>
              <a:gd name="connsiteX16" fmla="*/ 2902523 w 4500035"/>
              <a:gd name="connsiteY16" fmla="*/ 2708434 h 2708434"/>
              <a:gd name="connsiteX17" fmla="*/ 2430019 w 4500035"/>
              <a:gd name="connsiteY17" fmla="*/ 2708434 h 2708434"/>
              <a:gd name="connsiteX18" fmla="*/ 1957515 w 4500035"/>
              <a:gd name="connsiteY18" fmla="*/ 2708434 h 2708434"/>
              <a:gd name="connsiteX19" fmla="*/ 1395011 w 4500035"/>
              <a:gd name="connsiteY19" fmla="*/ 2708434 h 2708434"/>
              <a:gd name="connsiteX20" fmla="*/ 832506 w 4500035"/>
              <a:gd name="connsiteY20" fmla="*/ 2708434 h 2708434"/>
              <a:gd name="connsiteX21" fmla="*/ 0 w 4500035"/>
              <a:gd name="connsiteY21" fmla="*/ 2708434 h 2708434"/>
              <a:gd name="connsiteX22" fmla="*/ 0 w 4500035"/>
              <a:gd name="connsiteY22" fmla="*/ 2220916 h 2708434"/>
              <a:gd name="connsiteX23" fmla="*/ 0 w 4500035"/>
              <a:gd name="connsiteY23" fmla="*/ 1652145 h 2708434"/>
              <a:gd name="connsiteX24" fmla="*/ 0 w 4500035"/>
              <a:gd name="connsiteY24" fmla="*/ 1110458 h 2708434"/>
              <a:gd name="connsiteX25" fmla="*/ 0 w 4500035"/>
              <a:gd name="connsiteY25" fmla="*/ 568771 h 2708434"/>
              <a:gd name="connsiteX26" fmla="*/ 0 w 4500035"/>
              <a:gd name="connsiteY26" fmla="*/ 0 h 270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00035" h="2708434" extrusionOk="0">
                <a:moveTo>
                  <a:pt x="0" y="0"/>
                </a:moveTo>
                <a:cubicBezTo>
                  <a:pt x="246517" y="-40704"/>
                  <a:pt x="349485" y="26937"/>
                  <a:pt x="607505" y="0"/>
                </a:cubicBezTo>
                <a:cubicBezTo>
                  <a:pt x="865525" y="-26937"/>
                  <a:pt x="1037309" y="74936"/>
                  <a:pt x="1260010" y="0"/>
                </a:cubicBezTo>
                <a:cubicBezTo>
                  <a:pt x="1482711" y="-74936"/>
                  <a:pt x="1601743" y="54978"/>
                  <a:pt x="1777514" y="0"/>
                </a:cubicBezTo>
                <a:cubicBezTo>
                  <a:pt x="1953285" y="-54978"/>
                  <a:pt x="2079245" y="13586"/>
                  <a:pt x="2295018" y="0"/>
                </a:cubicBezTo>
                <a:cubicBezTo>
                  <a:pt x="2510791" y="-13586"/>
                  <a:pt x="2775114" y="51405"/>
                  <a:pt x="2902523" y="0"/>
                </a:cubicBezTo>
                <a:cubicBezTo>
                  <a:pt x="3029933" y="-51405"/>
                  <a:pt x="3180209" y="56945"/>
                  <a:pt x="3420027" y="0"/>
                </a:cubicBezTo>
                <a:cubicBezTo>
                  <a:pt x="3659845" y="-56945"/>
                  <a:pt x="3703794" y="4221"/>
                  <a:pt x="3982531" y="0"/>
                </a:cubicBezTo>
                <a:cubicBezTo>
                  <a:pt x="4261268" y="-4221"/>
                  <a:pt x="4337665" y="23781"/>
                  <a:pt x="4500035" y="0"/>
                </a:cubicBezTo>
                <a:cubicBezTo>
                  <a:pt x="4515206" y="134622"/>
                  <a:pt x="4492174" y="321979"/>
                  <a:pt x="4500035" y="487518"/>
                </a:cubicBezTo>
                <a:cubicBezTo>
                  <a:pt x="4507896" y="653057"/>
                  <a:pt x="4437448" y="796163"/>
                  <a:pt x="4500035" y="1056289"/>
                </a:cubicBezTo>
                <a:cubicBezTo>
                  <a:pt x="4562622" y="1316415"/>
                  <a:pt x="4487342" y="1313205"/>
                  <a:pt x="4500035" y="1543807"/>
                </a:cubicBezTo>
                <a:cubicBezTo>
                  <a:pt x="4512728" y="1774409"/>
                  <a:pt x="4467233" y="1838744"/>
                  <a:pt x="4500035" y="2004241"/>
                </a:cubicBezTo>
                <a:cubicBezTo>
                  <a:pt x="4532837" y="2169738"/>
                  <a:pt x="4429797" y="2541462"/>
                  <a:pt x="4500035" y="2708434"/>
                </a:cubicBezTo>
                <a:cubicBezTo>
                  <a:pt x="4298320" y="2729744"/>
                  <a:pt x="4161020" y="2686935"/>
                  <a:pt x="4072532" y="2708434"/>
                </a:cubicBezTo>
                <a:cubicBezTo>
                  <a:pt x="3984044" y="2729933"/>
                  <a:pt x="3752239" y="2702823"/>
                  <a:pt x="3510027" y="2708434"/>
                </a:cubicBezTo>
                <a:cubicBezTo>
                  <a:pt x="3267816" y="2714045"/>
                  <a:pt x="3166974" y="2698624"/>
                  <a:pt x="2902523" y="2708434"/>
                </a:cubicBezTo>
                <a:cubicBezTo>
                  <a:pt x="2638072" y="2718244"/>
                  <a:pt x="2588098" y="2664362"/>
                  <a:pt x="2430019" y="2708434"/>
                </a:cubicBezTo>
                <a:cubicBezTo>
                  <a:pt x="2271940" y="2752506"/>
                  <a:pt x="2180736" y="2655964"/>
                  <a:pt x="1957515" y="2708434"/>
                </a:cubicBezTo>
                <a:cubicBezTo>
                  <a:pt x="1734294" y="2760904"/>
                  <a:pt x="1609424" y="2691112"/>
                  <a:pt x="1395011" y="2708434"/>
                </a:cubicBezTo>
                <a:cubicBezTo>
                  <a:pt x="1180598" y="2725756"/>
                  <a:pt x="1001101" y="2698805"/>
                  <a:pt x="832506" y="2708434"/>
                </a:cubicBezTo>
                <a:cubicBezTo>
                  <a:pt x="663912" y="2718063"/>
                  <a:pt x="373576" y="2654692"/>
                  <a:pt x="0" y="2708434"/>
                </a:cubicBezTo>
                <a:cubicBezTo>
                  <a:pt x="-13078" y="2492485"/>
                  <a:pt x="53919" y="2362612"/>
                  <a:pt x="0" y="2220916"/>
                </a:cubicBezTo>
                <a:cubicBezTo>
                  <a:pt x="-53919" y="2079220"/>
                  <a:pt x="58908" y="1776746"/>
                  <a:pt x="0" y="1652145"/>
                </a:cubicBezTo>
                <a:cubicBezTo>
                  <a:pt x="-58908" y="1527544"/>
                  <a:pt x="33926" y="1339483"/>
                  <a:pt x="0" y="1110458"/>
                </a:cubicBezTo>
                <a:cubicBezTo>
                  <a:pt x="-33926" y="881433"/>
                  <a:pt x="22858" y="794386"/>
                  <a:pt x="0" y="568771"/>
                </a:cubicBezTo>
                <a:cubicBezTo>
                  <a:pt x="-22858" y="343156"/>
                  <a:pt x="3244" y="240724"/>
                  <a:pt x="0" y="0"/>
                </a:cubicBezTo>
                <a:close/>
              </a:path>
            </a:pathLst>
          </a:custGeom>
          <a:noFill/>
          <a:ln w="19050">
            <a:solidFill>
              <a:schemeClr val="accent3"/>
            </a:solidFill>
            <a:extLst>
              <a:ext uri="{C807C97D-BFC1-408E-A445-0C87EB9F89A2}">
                <ask:lineSketchStyleProps xmlns:ask="http://schemas.microsoft.com/office/drawing/2018/sketchyshapes" sd="556350338">
                  <a:prstGeom prst="rect">
                    <a:avLst/>
                  </a:prstGeom>
                  <ask:type>
                    <ask:lineSketchScribble/>
                  </ask:type>
                </ask:lineSketchStyleProps>
              </a:ext>
            </a:extLst>
          </a:ln>
        </p:spPr>
        <p:txBody>
          <a:bodyPr wrap="square" rtlCol="0">
            <a:spAutoFit/>
          </a:bodyPr>
          <a:lstStyle/>
          <a:p>
            <a:r>
              <a:rPr lang="en-US" sz="1700" dirty="0"/>
              <a:t>Here there is a 37 second discrepancy…</a:t>
            </a:r>
          </a:p>
          <a:p>
            <a:r>
              <a:rPr lang="en-US" sz="1700" dirty="0"/>
              <a:t>This is because:</a:t>
            </a:r>
          </a:p>
          <a:p>
            <a:pPr marL="285750" indent="-285750">
              <a:buFont typeface="Arial" panose="020B0604020202020204" pitchFamily="34" charset="0"/>
              <a:buChar char="•"/>
            </a:pPr>
            <a:r>
              <a:rPr lang="en-US" sz="1700" dirty="0"/>
              <a:t>The difference between the </a:t>
            </a:r>
            <a:r>
              <a:rPr lang="en-US" sz="1700" dirty="0" err="1">
                <a:latin typeface="Consolas" panose="020B0609020204030204" pitchFamily="49" charset="0"/>
              </a:rPr>
              <a:t>tai_clock</a:t>
            </a:r>
            <a:r>
              <a:rPr lang="en-US" sz="1700" dirty="0">
                <a:latin typeface="Consolas" panose="020B0609020204030204" pitchFamily="49" charset="0"/>
              </a:rPr>
              <a:t> </a:t>
            </a:r>
            <a:r>
              <a:rPr lang="en-US" sz="1700" dirty="0"/>
              <a:t>and </a:t>
            </a:r>
            <a:r>
              <a:rPr lang="en-US" sz="1700" dirty="0" err="1">
                <a:latin typeface="Consolas" panose="020B0609020204030204" pitchFamily="49" charset="0"/>
              </a:rPr>
              <a:t>utc_clock</a:t>
            </a:r>
            <a:r>
              <a:rPr lang="en-US" sz="1700" dirty="0">
                <a:latin typeface="Consolas" panose="020B0609020204030204" pitchFamily="49" charset="0"/>
              </a:rPr>
              <a:t> </a:t>
            </a:r>
            <a:r>
              <a:rPr lang="en-US" sz="1700" dirty="0"/>
              <a:t>epochs means that there is an initial discrepancy of 10s</a:t>
            </a:r>
          </a:p>
          <a:p>
            <a:pPr marL="285750" indent="-285750">
              <a:buFont typeface="Arial" panose="020B0604020202020204" pitchFamily="34" charset="0"/>
              <a:buChar char="•"/>
            </a:pPr>
            <a:r>
              <a:rPr lang="en-US" sz="1700" dirty="0" err="1">
                <a:latin typeface="Consolas" panose="020B0609020204030204" pitchFamily="49" charset="0"/>
              </a:rPr>
              <a:t>utc_clock</a:t>
            </a:r>
            <a:r>
              <a:rPr lang="en-US" sz="1700" dirty="0">
                <a:latin typeface="Consolas" panose="020B0609020204030204" pitchFamily="49" charset="0"/>
              </a:rPr>
              <a:t> </a:t>
            </a:r>
            <a:r>
              <a:rPr lang="en-US" sz="1700" dirty="0"/>
              <a:t>tracks leap seconds while </a:t>
            </a:r>
            <a:r>
              <a:rPr lang="en-US" sz="1700" dirty="0" err="1">
                <a:latin typeface="Consolas" panose="020B0609020204030204" pitchFamily="49" charset="0"/>
              </a:rPr>
              <a:t>tai_clock</a:t>
            </a:r>
            <a:r>
              <a:rPr lang="en-US" sz="1700" dirty="0">
                <a:latin typeface="Consolas" panose="020B0609020204030204" pitchFamily="49" charset="0"/>
              </a:rPr>
              <a:t> </a:t>
            </a:r>
            <a:r>
              <a:rPr lang="en-US" sz="1700" dirty="0"/>
              <a:t>does not, and 27 leap seconds that have elapsed so far. </a:t>
            </a:r>
          </a:p>
          <a:p>
            <a:pPr marL="285750" indent="-285750">
              <a:buFont typeface="Arial" panose="020B0604020202020204" pitchFamily="34" charset="0"/>
              <a:buChar char="•"/>
            </a:pPr>
            <a:r>
              <a:rPr lang="en-US" sz="1700" dirty="0"/>
              <a:t>So there is a 37s difference total, accounting for initial discrepancy and leap seconds </a:t>
            </a:r>
          </a:p>
        </p:txBody>
      </p:sp>
    </p:spTree>
    <p:extLst>
      <p:ext uri="{BB962C8B-B14F-4D97-AF65-F5344CB8AC3E}">
        <p14:creationId xmlns:p14="http://schemas.microsoft.com/office/powerpoint/2010/main" val="422154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68B2059-E087-45B2-BAE6-ED0E0C777273}"/>
              </a:ext>
            </a:extLst>
          </p:cNvPr>
          <p:cNvSpPr>
            <a:spLocks noGrp="1"/>
          </p:cNvSpPr>
          <p:nvPr>
            <p:ph type="title"/>
          </p:nvPr>
        </p:nvSpPr>
        <p:spPr/>
        <p:txBody>
          <a:bodyPr>
            <a:normAutofit/>
          </a:bodyPr>
          <a:lstStyle/>
          <a:p>
            <a:r>
              <a:rPr lang="en-US">
                <a:latin typeface="Segoe UI Light" panose="020B0502040204020203" pitchFamily="34" charset="0"/>
                <a:cs typeface="Segoe UI Light" panose="020B0502040204020203" pitchFamily="34" charset="0"/>
              </a:rPr>
              <a:t>Welcome to CppCon 2021!</a:t>
            </a:r>
          </a:p>
        </p:txBody>
      </p:sp>
      <p:sp>
        <p:nvSpPr>
          <p:cNvPr id="7" name="Text Placeholder 6">
            <a:extLst>
              <a:ext uri="{FF2B5EF4-FFF2-40B4-BE49-F238E27FC236}">
                <a16:creationId xmlns:a16="http://schemas.microsoft.com/office/drawing/2014/main" id="{A1D8CFBB-D8C3-4341-8D67-14423CB58F81}"/>
              </a:ext>
            </a:extLst>
          </p:cNvPr>
          <p:cNvSpPr>
            <a:spLocks noGrp="1"/>
          </p:cNvSpPr>
          <p:nvPr>
            <p:ph idx="1"/>
          </p:nvPr>
        </p:nvSpPr>
        <p:spPr>
          <a:xfrm>
            <a:off x="2152650" y="2094272"/>
            <a:ext cx="7886700" cy="2251586"/>
          </a:xfrm>
          <a:solidFill>
            <a:schemeClr val="accent5">
              <a:lumMod val="20000"/>
              <a:lumOff val="80000"/>
            </a:schemeClr>
          </a:solidFill>
        </p:spPr>
        <p:txBody>
          <a:bodyPr>
            <a:normAutofit/>
          </a:bodyPr>
          <a:lstStyle/>
          <a:p>
            <a:pPr marL="0" indent="0">
              <a:buNone/>
            </a:pPr>
            <a:r>
              <a:rPr lang="en-US" b="1">
                <a:latin typeface="Segoe UI Light" panose="020B0502040204020203" pitchFamily="34" charset="0"/>
                <a:cs typeface="Segoe UI Light" panose="020B0502040204020203" pitchFamily="34" charset="0"/>
              </a:rPr>
              <a:t>Join #visual_studio channel on CppCon Discord </a:t>
            </a:r>
            <a:r>
              <a:rPr lang="en-US" b="1">
                <a:hlinkClick r:id="rId4"/>
              </a:rPr>
              <a:t>https://aka.ms/cppcon/discord</a:t>
            </a:r>
            <a:endParaRPr lang="en-US" b="1">
              <a:latin typeface="Segoe UI Light" panose="020B0502040204020203" pitchFamily="34" charset="0"/>
              <a:cs typeface="Segoe UI Light" panose="020B0502040204020203" pitchFamily="34" charset="0"/>
            </a:endParaRPr>
          </a:p>
          <a:p>
            <a:r>
              <a:rPr lang="en-US" sz="2000">
                <a:latin typeface="Segoe UI Light" panose="020B0502040204020203" pitchFamily="34" charset="0"/>
                <a:cs typeface="Segoe UI Light" panose="020B0502040204020203" pitchFamily="34" charset="0"/>
              </a:rPr>
              <a:t>Meet the Microsoft C++ team</a:t>
            </a:r>
          </a:p>
          <a:p>
            <a:r>
              <a:rPr lang="en-US" sz="2000">
                <a:latin typeface="Segoe UI Light" panose="020B0502040204020203" pitchFamily="34" charset="0"/>
                <a:cs typeface="Segoe UI Light" panose="020B0502040204020203" pitchFamily="34" charset="0"/>
              </a:rPr>
              <a:t>Ask any questions</a:t>
            </a:r>
          </a:p>
          <a:p>
            <a:r>
              <a:rPr lang="en-US" sz="2000">
                <a:latin typeface="Segoe UI Light" panose="020B0502040204020203" pitchFamily="34" charset="0"/>
                <a:cs typeface="Segoe UI Light" panose="020B0502040204020203" pitchFamily="34" charset="0"/>
              </a:rPr>
              <a:t>Discuss the latest announcements </a:t>
            </a:r>
          </a:p>
        </p:txBody>
      </p:sp>
      <p:sp>
        <p:nvSpPr>
          <p:cNvPr id="8" name="Text Placeholder 6">
            <a:extLst>
              <a:ext uri="{FF2B5EF4-FFF2-40B4-BE49-F238E27FC236}">
                <a16:creationId xmlns:a16="http://schemas.microsoft.com/office/drawing/2014/main" id="{CCD41AF1-7066-431D-8EE1-A8C1D87E6251}"/>
              </a:ext>
            </a:extLst>
          </p:cNvPr>
          <p:cNvSpPr txBox="1">
            <a:spLocks/>
          </p:cNvSpPr>
          <p:nvPr/>
        </p:nvSpPr>
        <p:spPr>
          <a:xfrm>
            <a:off x="2152650" y="4837722"/>
            <a:ext cx="7886700" cy="867936"/>
          </a:xfrm>
          <a:prstGeom prst="rect">
            <a:avLst/>
          </a:prstGeom>
          <a:solidFill>
            <a:schemeClr val="accent6">
              <a:lumMod val="20000"/>
              <a:lumOff val="80000"/>
            </a:schemeClr>
          </a:solidFill>
        </p:spPr>
        <p:txBody>
          <a:bodyPr vert="horz" wrap="square" lIns="91440" tIns="45723" rIns="91440" bIns="45723" rtlCol="0" anchor="t">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228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5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latin typeface="Segoe UI Light"/>
                <a:cs typeface="Segoe UI Light"/>
              </a:rPr>
              <a:t>Take our survey</a:t>
            </a:r>
            <a:br>
              <a:rPr lang="en-US" b="1" dirty="0">
                <a:latin typeface="Segoe UI Light" panose="020B0502040204020203" pitchFamily="34" charset="0"/>
                <a:cs typeface="Segoe UI Light" panose="020B0502040204020203" pitchFamily="34" charset="0"/>
              </a:rPr>
            </a:br>
            <a:r>
              <a:rPr lang="en-US" b="1" dirty="0">
                <a:latin typeface="Segoe UI Light"/>
                <a:cs typeface="Segoe UI Light"/>
                <a:hlinkClick r:id="rId5"/>
              </a:rPr>
              <a:t>https://aka.ms/cppcon</a:t>
            </a:r>
            <a:r>
              <a:rPr lang="en-US" b="1" dirty="0">
                <a:latin typeface="Segoe UI Light"/>
                <a:cs typeface="Segoe UI Light"/>
              </a:rPr>
              <a:t> </a:t>
            </a:r>
            <a:endParaRPr lang="en-US"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4152419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3"/>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3ED44-4FD3-4FEC-8FF8-99AB0DEE27A4}"/>
              </a:ext>
            </a:extLst>
          </p:cNvPr>
          <p:cNvSpPr>
            <a:spLocks noGrp="1"/>
          </p:cNvSpPr>
          <p:nvPr>
            <p:ph type="title"/>
          </p:nvPr>
        </p:nvSpPr>
        <p:spPr/>
        <p:txBody>
          <a:bodyPr/>
          <a:lstStyle/>
          <a:p>
            <a:r>
              <a:rPr lang="en-US" b="1" dirty="0">
                <a:solidFill>
                  <a:schemeClr val="accent4"/>
                </a:solidFill>
              </a:rPr>
              <a:t>Back to Part IV: Leap Seconds</a:t>
            </a:r>
          </a:p>
        </p:txBody>
      </p:sp>
      <p:sp>
        <p:nvSpPr>
          <p:cNvPr id="3" name="Text Placeholder 2">
            <a:extLst>
              <a:ext uri="{FF2B5EF4-FFF2-40B4-BE49-F238E27FC236}">
                <a16:creationId xmlns:a16="http://schemas.microsoft.com/office/drawing/2014/main" id="{B8179B89-97AB-4EEE-BC19-08E22D429786}"/>
              </a:ext>
            </a:extLst>
          </p:cNvPr>
          <p:cNvSpPr>
            <a:spLocks noGrp="1"/>
          </p:cNvSpPr>
          <p:nvPr>
            <p:ph type="body" idx="1"/>
          </p:nvPr>
        </p:nvSpPr>
        <p:spPr/>
        <p:txBody>
          <a:bodyPr/>
          <a:lstStyle/>
          <a:p>
            <a:r>
              <a:rPr lang="en-US" dirty="0"/>
              <a:t>(sorry for the detour)</a:t>
            </a:r>
          </a:p>
        </p:txBody>
      </p:sp>
      <p:sp>
        <p:nvSpPr>
          <p:cNvPr id="4" name="Slide Number Placeholder 3">
            <a:extLst>
              <a:ext uri="{FF2B5EF4-FFF2-40B4-BE49-F238E27FC236}">
                <a16:creationId xmlns:a16="http://schemas.microsoft.com/office/drawing/2014/main" id="{D28565BF-7BD2-4F34-8210-A541B853359F}"/>
              </a:ext>
            </a:extLst>
          </p:cNvPr>
          <p:cNvSpPr>
            <a:spLocks noGrp="1"/>
          </p:cNvSpPr>
          <p:nvPr>
            <p:ph type="sldNum" sz="quarter" idx="12"/>
          </p:nvPr>
        </p:nvSpPr>
        <p:spPr/>
        <p:txBody>
          <a:bodyPr/>
          <a:lstStyle/>
          <a:p>
            <a:fld id="{48F63A3B-78C7-47BE-AE5E-E10140E04643}" type="slidenum">
              <a:rPr lang="en-US" smtClean="0"/>
              <a:t>30</a:t>
            </a:fld>
            <a:endParaRPr lang="en-US"/>
          </a:p>
        </p:txBody>
      </p:sp>
    </p:spTree>
    <p:extLst>
      <p:ext uri="{BB962C8B-B14F-4D97-AF65-F5344CB8AC3E}">
        <p14:creationId xmlns:p14="http://schemas.microsoft.com/office/powerpoint/2010/main" val="12473613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F94ACF-99F2-45F6-B79D-E42C73079A19}"/>
              </a:ext>
            </a:extLst>
          </p:cNvPr>
          <p:cNvSpPr>
            <a:spLocks noGrp="1"/>
          </p:cNvSpPr>
          <p:nvPr>
            <p:ph type="title"/>
          </p:nvPr>
        </p:nvSpPr>
        <p:spPr/>
        <p:txBody>
          <a:bodyPr>
            <a:normAutofit/>
          </a:bodyPr>
          <a:lstStyle/>
          <a:p>
            <a:r>
              <a:rPr lang="en-US" sz="4800" dirty="0">
                <a:solidFill>
                  <a:schemeClr val="accent4"/>
                </a:solidFill>
              </a:rPr>
              <a:t>The leap second story in MSVC…</a:t>
            </a:r>
          </a:p>
        </p:txBody>
      </p:sp>
      <p:sp>
        <p:nvSpPr>
          <p:cNvPr id="6" name="Content Placeholder 5">
            <a:extLst>
              <a:ext uri="{FF2B5EF4-FFF2-40B4-BE49-F238E27FC236}">
                <a16:creationId xmlns:a16="http://schemas.microsoft.com/office/drawing/2014/main" id="{02807F7E-92F7-4FB9-AA3F-406F0DF0D023}"/>
              </a:ext>
            </a:extLst>
          </p:cNvPr>
          <p:cNvSpPr>
            <a:spLocks noGrp="1"/>
          </p:cNvSpPr>
          <p:nvPr>
            <p:ph idx="1"/>
          </p:nvPr>
        </p:nvSpPr>
        <p:spPr/>
        <p:txBody>
          <a:bodyPr anchor="b">
            <a:normAutofit/>
          </a:bodyPr>
          <a:lstStyle/>
          <a:p>
            <a:pPr marL="0" indent="0">
              <a:buNone/>
            </a:pPr>
            <a:r>
              <a:rPr lang="en-US" sz="6000" dirty="0"/>
              <a:t>It’s complicated. </a:t>
            </a:r>
          </a:p>
        </p:txBody>
      </p:sp>
      <p:sp>
        <p:nvSpPr>
          <p:cNvPr id="4" name="Slide Number Placeholder 3">
            <a:extLst>
              <a:ext uri="{FF2B5EF4-FFF2-40B4-BE49-F238E27FC236}">
                <a16:creationId xmlns:a16="http://schemas.microsoft.com/office/drawing/2014/main" id="{4A0D532C-9BD0-4E3D-B91F-F9DC9A7BB6A6}"/>
              </a:ext>
            </a:extLst>
          </p:cNvPr>
          <p:cNvSpPr>
            <a:spLocks noGrp="1"/>
          </p:cNvSpPr>
          <p:nvPr>
            <p:ph type="sldNum" sz="quarter" idx="12"/>
          </p:nvPr>
        </p:nvSpPr>
        <p:spPr/>
        <p:txBody>
          <a:bodyPr/>
          <a:lstStyle/>
          <a:p>
            <a:fld id="{48F63A3B-78C7-47BE-AE5E-E10140E04643}" type="slidenum">
              <a:rPr lang="en-US" smtClean="0"/>
              <a:t>31</a:t>
            </a:fld>
            <a:endParaRPr lang="en-US"/>
          </a:p>
        </p:txBody>
      </p:sp>
    </p:spTree>
    <p:extLst>
      <p:ext uri="{BB962C8B-B14F-4D97-AF65-F5344CB8AC3E}">
        <p14:creationId xmlns:p14="http://schemas.microsoft.com/office/powerpoint/2010/main" val="379152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F94ACF-99F2-45F6-B79D-E42C73079A19}"/>
              </a:ext>
            </a:extLst>
          </p:cNvPr>
          <p:cNvSpPr>
            <a:spLocks noGrp="1"/>
          </p:cNvSpPr>
          <p:nvPr>
            <p:ph type="title"/>
          </p:nvPr>
        </p:nvSpPr>
        <p:spPr/>
        <p:txBody>
          <a:bodyPr>
            <a:normAutofit/>
          </a:bodyPr>
          <a:lstStyle/>
          <a:p>
            <a:r>
              <a:rPr lang="en-US" sz="4800" dirty="0">
                <a:solidFill>
                  <a:schemeClr val="accent4"/>
                </a:solidFill>
              </a:rPr>
              <a:t>The leap second story in MSVC…</a:t>
            </a:r>
          </a:p>
        </p:txBody>
      </p:sp>
      <p:sp>
        <p:nvSpPr>
          <p:cNvPr id="6" name="Content Placeholder 5">
            <a:extLst>
              <a:ext uri="{FF2B5EF4-FFF2-40B4-BE49-F238E27FC236}">
                <a16:creationId xmlns:a16="http://schemas.microsoft.com/office/drawing/2014/main" id="{02807F7E-92F7-4FB9-AA3F-406F0DF0D023}"/>
              </a:ext>
            </a:extLst>
          </p:cNvPr>
          <p:cNvSpPr>
            <a:spLocks noGrp="1"/>
          </p:cNvSpPr>
          <p:nvPr>
            <p:ph idx="1"/>
          </p:nvPr>
        </p:nvSpPr>
        <p:spPr/>
        <p:txBody>
          <a:bodyPr anchor="t"/>
          <a:lstStyle/>
          <a:p>
            <a:r>
              <a:rPr lang="en-US" dirty="0"/>
              <a:t>Previously, the Windows operating system did not keep track of leap seconds.  </a:t>
            </a:r>
          </a:p>
          <a:p>
            <a:pPr lvl="1"/>
            <a:r>
              <a:rPr lang="en-US" dirty="0"/>
              <a:t>Leap seconds were not tracked individually but instead when the OS synchronized its time at the next interval, it would notice that it was 1 second behind and make the adjustment then. </a:t>
            </a:r>
          </a:p>
          <a:p>
            <a:pPr lvl="1"/>
            <a:endParaRPr lang="en-US" dirty="0"/>
          </a:p>
          <a:p>
            <a:r>
              <a:rPr lang="en-US" dirty="0"/>
              <a:t>BUT as of </a:t>
            </a:r>
            <a:r>
              <a:rPr lang="en-US" dirty="0">
                <a:solidFill>
                  <a:schemeClr val="accent4"/>
                </a:solidFill>
              </a:rPr>
              <a:t>Windows 10 October 2018 update </a:t>
            </a:r>
            <a:r>
              <a:rPr lang="en-US" dirty="0"/>
              <a:t>and </a:t>
            </a:r>
            <a:r>
              <a:rPr lang="en-US" dirty="0">
                <a:solidFill>
                  <a:schemeClr val="accent4"/>
                </a:solidFill>
              </a:rPr>
              <a:t>Windows Server 2019</a:t>
            </a:r>
            <a:r>
              <a:rPr lang="en-US" dirty="0"/>
              <a:t>, Windows OS will now track leap seconds!  </a:t>
            </a:r>
          </a:p>
          <a:p>
            <a:pPr lvl="1"/>
            <a:r>
              <a:rPr lang="en-US" dirty="0"/>
              <a:t>HOWEVER, they will not track leap seconds prior to 2018.  </a:t>
            </a:r>
          </a:p>
        </p:txBody>
      </p:sp>
      <p:sp>
        <p:nvSpPr>
          <p:cNvPr id="4" name="Slide Number Placeholder 3">
            <a:extLst>
              <a:ext uri="{FF2B5EF4-FFF2-40B4-BE49-F238E27FC236}">
                <a16:creationId xmlns:a16="http://schemas.microsoft.com/office/drawing/2014/main" id="{4A0D532C-9BD0-4E3D-B91F-F9DC9A7BB6A6}"/>
              </a:ext>
            </a:extLst>
          </p:cNvPr>
          <p:cNvSpPr>
            <a:spLocks noGrp="1"/>
          </p:cNvSpPr>
          <p:nvPr>
            <p:ph type="sldNum" sz="quarter" idx="12"/>
          </p:nvPr>
        </p:nvSpPr>
        <p:spPr/>
        <p:txBody>
          <a:bodyPr/>
          <a:lstStyle/>
          <a:p>
            <a:fld id="{48F63A3B-78C7-47BE-AE5E-E10140E04643}" type="slidenum">
              <a:rPr lang="en-US" smtClean="0"/>
              <a:t>32</a:t>
            </a:fld>
            <a:endParaRPr lang="en-US"/>
          </a:p>
        </p:txBody>
      </p:sp>
    </p:spTree>
    <p:extLst>
      <p:ext uri="{BB962C8B-B14F-4D97-AF65-F5344CB8AC3E}">
        <p14:creationId xmlns:p14="http://schemas.microsoft.com/office/powerpoint/2010/main" val="252343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F94ACF-99F2-45F6-B79D-E42C73079A19}"/>
              </a:ext>
            </a:extLst>
          </p:cNvPr>
          <p:cNvSpPr>
            <a:spLocks noGrp="1"/>
          </p:cNvSpPr>
          <p:nvPr>
            <p:ph type="title"/>
          </p:nvPr>
        </p:nvSpPr>
        <p:spPr/>
        <p:txBody>
          <a:bodyPr>
            <a:normAutofit/>
          </a:bodyPr>
          <a:lstStyle/>
          <a:p>
            <a:r>
              <a:rPr lang="en-US" sz="3600" dirty="0">
                <a:solidFill>
                  <a:schemeClr val="accent4"/>
                </a:solidFill>
              </a:rPr>
              <a:t>The leap second story in MSVC…how we implement it</a:t>
            </a:r>
          </a:p>
        </p:txBody>
      </p:sp>
      <p:sp>
        <p:nvSpPr>
          <p:cNvPr id="6" name="Content Placeholder 5">
            <a:extLst>
              <a:ext uri="{FF2B5EF4-FFF2-40B4-BE49-F238E27FC236}">
                <a16:creationId xmlns:a16="http://schemas.microsoft.com/office/drawing/2014/main" id="{02807F7E-92F7-4FB9-AA3F-406F0DF0D023}"/>
              </a:ext>
            </a:extLst>
          </p:cNvPr>
          <p:cNvSpPr>
            <a:spLocks noGrp="1"/>
          </p:cNvSpPr>
          <p:nvPr>
            <p:ph idx="1"/>
          </p:nvPr>
        </p:nvSpPr>
        <p:spPr/>
        <p:txBody>
          <a:bodyPr anchor="t">
            <a:normAutofit fontScale="85000" lnSpcReduction="20000"/>
          </a:bodyPr>
          <a:lstStyle/>
          <a:p>
            <a:r>
              <a:rPr lang="en-US" sz="3600" dirty="0"/>
              <a:t>We read post-2018 leap seconds from a Windows registry </a:t>
            </a:r>
          </a:p>
          <a:p>
            <a:pPr lvl="1"/>
            <a:r>
              <a:rPr lang="en-US" b="0" i="0" dirty="0">
                <a:solidFill>
                  <a:schemeClr val="accent4"/>
                </a:solidFill>
                <a:effectLst/>
                <a:latin typeface="Consolas" panose="020B0609020204030204" pitchFamily="49" charset="0"/>
              </a:rPr>
              <a:t>SYSTEM\</a:t>
            </a:r>
            <a:r>
              <a:rPr lang="en-US" b="0" i="0" dirty="0" err="1">
                <a:solidFill>
                  <a:schemeClr val="accent4"/>
                </a:solidFill>
                <a:effectLst/>
                <a:latin typeface="Consolas" panose="020B0609020204030204" pitchFamily="49" charset="0"/>
              </a:rPr>
              <a:t>CurrentControlSet</a:t>
            </a:r>
            <a:r>
              <a:rPr lang="en-US" b="0" i="0" dirty="0">
                <a:solidFill>
                  <a:schemeClr val="accent4"/>
                </a:solidFill>
                <a:effectLst/>
                <a:latin typeface="Consolas" panose="020B0609020204030204" pitchFamily="49" charset="0"/>
              </a:rPr>
              <a:t>\Control\</a:t>
            </a:r>
            <a:r>
              <a:rPr lang="en-US" b="0" i="0" dirty="0" err="1">
                <a:solidFill>
                  <a:schemeClr val="accent4"/>
                </a:solidFill>
                <a:effectLst/>
                <a:latin typeface="Consolas" panose="020B0609020204030204" pitchFamily="49" charset="0"/>
              </a:rPr>
              <a:t>LeapSecondInformation</a:t>
            </a:r>
            <a:endParaRPr lang="en-US" b="0" i="0" dirty="0">
              <a:solidFill>
                <a:schemeClr val="accent4"/>
              </a:solidFill>
              <a:effectLst/>
              <a:latin typeface="Consolas" panose="020B0609020204030204" pitchFamily="49" charset="0"/>
            </a:endParaRPr>
          </a:p>
          <a:p>
            <a:pPr lvl="1"/>
            <a:endParaRPr lang="en-US" b="0" i="0" dirty="0">
              <a:solidFill>
                <a:schemeClr val="accent4"/>
              </a:solidFill>
              <a:effectLst/>
              <a:latin typeface="Consolas" panose="020B0609020204030204" pitchFamily="49" charset="0"/>
            </a:endParaRPr>
          </a:p>
          <a:p>
            <a:r>
              <a:rPr lang="en-US" sz="3600" b="0" i="0" dirty="0">
                <a:effectLst/>
              </a:rPr>
              <a:t>For pre-2018 leap seconds, we maintain a static constexpr table to pull data from. </a:t>
            </a:r>
          </a:p>
          <a:p>
            <a:endParaRPr lang="en-US" sz="3600" dirty="0"/>
          </a:p>
          <a:p>
            <a:r>
              <a:rPr lang="en-US" sz="3600" dirty="0"/>
              <a:t>Note that we don’t currently have a way to detect upcoming leap seconds on older Windows OSes (before the 2018 October update). </a:t>
            </a:r>
          </a:p>
          <a:p>
            <a:pPr lvl="1"/>
            <a:r>
              <a:rPr lang="en-US" sz="3200" dirty="0"/>
              <a:t>However, because leap seconds happen infrequently, we plan to update this static table periodically so older OSes can still detect more recent leap seconds (they will just need to update the libraries). </a:t>
            </a:r>
            <a:endParaRPr lang="en-US" sz="3200" b="0" i="0" dirty="0">
              <a:effectLst/>
            </a:endParaRPr>
          </a:p>
        </p:txBody>
      </p:sp>
      <p:sp>
        <p:nvSpPr>
          <p:cNvPr id="4" name="Slide Number Placeholder 3">
            <a:extLst>
              <a:ext uri="{FF2B5EF4-FFF2-40B4-BE49-F238E27FC236}">
                <a16:creationId xmlns:a16="http://schemas.microsoft.com/office/drawing/2014/main" id="{4A0D532C-9BD0-4E3D-B91F-F9DC9A7BB6A6}"/>
              </a:ext>
            </a:extLst>
          </p:cNvPr>
          <p:cNvSpPr>
            <a:spLocks noGrp="1"/>
          </p:cNvSpPr>
          <p:nvPr>
            <p:ph type="sldNum" sz="quarter" idx="12"/>
          </p:nvPr>
        </p:nvSpPr>
        <p:spPr/>
        <p:txBody>
          <a:bodyPr/>
          <a:lstStyle/>
          <a:p>
            <a:fld id="{48F63A3B-78C7-47BE-AE5E-E10140E04643}" type="slidenum">
              <a:rPr lang="en-US" smtClean="0"/>
              <a:t>33</a:t>
            </a:fld>
            <a:endParaRPr lang="en-US"/>
          </a:p>
        </p:txBody>
      </p:sp>
    </p:spTree>
    <p:extLst>
      <p:ext uri="{BB962C8B-B14F-4D97-AF65-F5344CB8AC3E}">
        <p14:creationId xmlns:p14="http://schemas.microsoft.com/office/powerpoint/2010/main" val="1460492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F94ACF-99F2-45F6-B79D-E42C73079A19}"/>
              </a:ext>
            </a:extLst>
          </p:cNvPr>
          <p:cNvSpPr>
            <a:spLocks noGrp="1"/>
          </p:cNvSpPr>
          <p:nvPr>
            <p:ph type="title"/>
          </p:nvPr>
        </p:nvSpPr>
        <p:spPr/>
        <p:txBody>
          <a:bodyPr>
            <a:normAutofit/>
          </a:bodyPr>
          <a:lstStyle/>
          <a:p>
            <a:r>
              <a:rPr lang="en-US" sz="4800" dirty="0">
                <a:solidFill>
                  <a:schemeClr val="accent4"/>
                </a:solidFill>
              </a:rPr>
              <a:t>The leap second story in MSVC…(sources)</a:t>
            </a:r>
          </a:p>
        </p:txBody>
      </p:sp>
      <p:sp>
        <p:nvSpPr>
          <p:cNvPr id="6" name="Content Placeholder 5">
            <a:extLst>
              <a:ext uri="{FF2B5EF4-FFF2-40B4-BE49-F238E27FC236}">
                <a16:creationId xmlns:a16="http://schemas.microsoft.com/office/drawing/2014/main" id="{02807F7E-92F7-4FB9-AA3F-406F0DF0D023}"/>
              </a:ext>
            </a:extLst>
          </p:cNvPr>
          <p:cNvSpPr>
            <a:spLocks noGrp="1"/>
          </p:cNvSpPr>
          <p:nvPr>
            <p:ph idx="1"/>
          </p:nvPr>
        </p:nvSpPr>
        <p:spPr/>
        <p:txBody>
          <a:bodyPr anchor="t">
            <a:normAutofit/>
          </a:bodyPr>
          <a:lstStyle/>
          <a:p>
            <a:r>
              <a:rPr lang="en-US" sz="3200" dirty="0">
                <a:hlinkClick r:id="rId3"/>
              </a:rPr>
              <a:t>Leap Seconds for the IT Pro: What you need to know - Microsoft Tech Community</a:t>
            </a:r>
            <a:r>
              <a:rPr lang="en-US" sz="3200" dirty="0"/>
              <a:t> by Dan Cuomo</a:t>
            </a:r>
          </a:p>
          <a:p>
            <a:endParaRPr lang="en-US" sz="3200" dirty="0"/>
          </a:p>
          <a:p>
            <a:r>
              <a:rPr lang="en-US" sz="3200" dirty="0">
                <a:hlinkClick r:id="rId4"/>
              </a:rPr>
              <a:t>Leap Seconds for the </a:t>
            </a:r>
            <a:r>
              <a:rPr lang="en-US" sz="3200" dirty="0" err="1">
                <a:hlinkClick r:id="rId4"/>
              </a:rPr>
              <a:t>AppDev</a:t>
            </a:r>
            <a:r>
              <a:rPr lang="en-US" sz="3200" dirty="0">
                <a:hlinkClick r:id="rId4"/>
              </a:rPr>
              <a:t>: What you should know - Microsoft Tech Community</a:t>
            </a:r>
            <a:r>
              <a:rPr lang="en-US" sz="3200" dirty="0"/>
              <a:t> by Daniel Havey</a:t>
            </a:r>
          </a:p>
        </p:txBody>
      </p:sp>
      <p:sp>
        <p:nvSpPr>
          <p:cNvPr id="4" name="Slide Number Placeholder 3">
            <a:extLst>
              <a:ext uri="{FF2B5EF4-FFF2-40B4-BE49-F238E27FC236}">
                <a16:creationId xmlns:a16="http://schemas.microsoft.com/office/drawing/2014/main" id="{4A0D532C-9BD0-4E3D-B91F-F9DC9A7BB6A6}"/>
              </a:ext>
            </a:extLst>
          </p:cNvPr>
          <p:cNvSpPr>
            <a:spLocks noGrp="1"/>
          </p:cNvSpPr>
          <p:nvPr>
            <p:ph type="sldNum" sz="quarter" idx="12"/>
          </p:nvPr>
        </p:nvSpPr>
        <p:spPr/>
        <p:txBody>
          <a:bodyPr/>
          <a:lstStyle/>
          <a:p>
            <a:fld id="{48F63A3B-78C7-47BE-AE5E-E10140E04643}" type="slidenum">
              <a:rPr lang="en-US" smtClean="0"/>
              <a:t>34</a:t>
            </a:fld>
            <a:endParaRPr lang="en-US"/>
          </a:p>
        </p:txBody>
      </p:sp>
    </p:spTree>
    <p:extLst>
      <p:ext uri="{BB962C8B-B14F-4D97-AF65-F5344CB8AC3E}">
        <p14:creationId xmlns:p14="http://schemas.microsoft.com/office/powerpoint/2010/main" val="29392304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1AA18-A582-416B-A2CD-64470D768315}"/>
              </a:ext>
            </a:extLst>
          </p:cNvPr>
          <p:cNvSpPr>
            <a:spLocks noGrp="1"/>
          </p:cNvSpPr>
          <p:nvPr>
            <p:ph type="title"/>
          </p:nvPr>
        </p:nvSpPr>
        <p:spPr/>
        <p:txBody>
          <a:bodyPr/>
          <a:lstStyle/>
          <a:p>
            <a:r>
              <a:rPr lang="en-US" b="1" dirty="0">
                <a:solidFill>
                  <a:schemeClr val="accent5"/>
                </a:solidFill>
              </a:rPr>
              <a:t>Part V: Time Zones</a:t>
            </a:r>
          </a:p>
        </p:txBody>
      </p:sp>
      <p:sp>
        <p:nvSpPr>
          <p:cNvPr id="3" name="Text Placeholder 2">
            <a:extLst>
              <a:ext uri="{FF2B5EF4-FFF2-40B4-BE49-F238E27FC236}">
                <a16:creationId xmlns:a16="http://schemas.microsoft.com/office/drawing/2014/main" id="{32179F48-80E4-46E2-8F7B-E4FC4733958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DAD31E7-8A87-41FA-8C2F-1D695D96B3AE}"/>
              </a:ext>
            </a:extLst>
          </p:cNvPr>
          <p:cNvSpPr>
            <a:spLocks noGrp="1"/>
          </p:cNvSpPr>
          <p:nvPr>
            <p:ph type="sldNum" sz="quarter" idx="12"/>
          </p:nvPr>
        </p:nvSpPr>
        <p:spPr/>
        <p:txBody>
          <a:bodyPr/>
          <a:lstStyle/>
          <a:p>
            <a:fld id="{48F63A3B-78C7-47BE-AE5E-E10140E04643}" type="slidenum">
              <a:rPr lang="en-US" smtClean="0"/>
              <a:t>35</a:t>
            </a:fld>
            <a:endParaRPr lang="en-US"/>
          </a:p>
        </p:txBody>
      </p:sp>
    </p:spTree>
    <p:extLst>
      <p:ext uri="{BB962C8B-B14F-4D97-AF65-F5344CB8AC3E}">
        <p14:creationId xmlns:p14="http://schemas.microsoft.com/office/powerpoint/2010/main" val="21993777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D859630-F1AE-4AF9-9BD4-A1B165D8AD03}"/>
              </a:ext>
            </a:extLst>
          </p:cNvPr>
          <p:cNvSpPr>
            <a:spLocks noGrp="1"/>
          </p:cNvSpPr>
          <p:nvPr>
            <p:ph type="title"/>
          </p:nvPr>
        </p:nvSpPr>
        <p:spPr/>
        <p:txBody>
          <a:bodyPr/>
          <a:lstStyle/>
          <a:p>
            <a:r>
              <a:rPr lang="en-US" dirty="0">
                <a:solidFill>
                  <a:schemeClr val="accent5"/>
                </a:solidFill>
              </a:rPr>
              <a:t>Time Zones ([</a:t>
            </a:r>
            <a:r>
              <a:rPr lang="en-US" dirty="0" err="1">
                <a:solidFill>
                  <a:schemeClr val="accent5"/>
                </a:solidFill>
              </a:rPr>
              <a:t>time.zone</a:t>
            </a:r>
            <a:r>
              <a:rPr lang="en-US" dirty="0">
                <a:solidFill>
                  <a:schemeClr val="accent5"/>
                </a:solidFill>
              </a:rPr>
              <a:t>])</a:t>
            </a:r>
          </a:p>
        </p:txBody>
      </p:sp>
      <p:sp>
        <p:nvSpPr>
          <p:cNvPr id="6" name="Content Placeholder 5">
            <a:extLst>
              <a:ext uri="{FF2B5EF4-FFF2-40B4-BE49-F238E27FC236}">
                <a16:creationId xmlns:a16="http://schemas.microsoft.com/office/drawing/2014/main" id="{B7C7393C-8DDB-45AA-9DC6-F0AF68F9634E}"/>
              </a:ext>
            </a:extLst>
          </p:cNvPr>
          <p:cNvSpPr>
            <a:spLocks noGrp="1"/>
          </p:cNvSpPr>
          <p:nvPr>
            <p:ph idx="1"/>
          </p:nvPr>
        </p:nvSpPr>
        <p:spPr/>
        <p:txBody>
          <a:bodyPr>
            <a:normAutofit fontScale="92500"/>
          </a:bodyPr>
          <a:lstStyle/>
          <a:p>
            <a:r>
              <a:rPr lang="en-US" dirty="0">
                <a:latin typeface="Consolas" panose="020B0609020204030204" pitchFamily="49" charset="0"/>
              </a:rPr>
              <a:t>chrono</a:t>
            </a:r>
            <a:r>
              <a:rPr lang="en-US" dirty="0"/>
              <a:t> now includes an interface for accessing the </a:t>
            </a:r>
            <a:r>
              <a:rPr lang="en-US" dirty="0">
                <a:hlinkClick r:id="rId3"/>
              </a:rPr>
              <a:t>IANA time zone database</a:t>
            </a:r>
            <a:r>
              <a:rPr lang="en-US" dirty="0"/>
              <a:t>. </a:t>
            </a:r>
          </a:p>
          <a:p>
            <a:r>
              <a:rPr lang="en-US" dirty="0"/>
              <a:t>This functionality requires several new types to be added to the library: </a:t>
            </a:r>
          </a:p>
          <a:p>
            <a:pPr lvl="1"/>
            <a:r>
              <a:rPr lang="en-US" dirty="0">
                <a:latin typeface="Consolas" panose="020B0609020204030204" pitchFamily="49" charset="0"/>
              </a:rPr>
              <a:t>tzdb</a:t>
            </a:r>
          </a:p>
          <a:p>
            <a:pPr lvl="1"/>
            <a:r>
              <a:rPr lang="en-US" dirty="0" err="1">
                <a:latin typeface="Consolas" panose="020B0609020204030204" pitchFamily="49" charset="0"/>
              </a:rPr>
              <a:t>tzdb_list</a:t>
            </a:r>
            <a:endParaRPr lang="en-US" dirty="0">
              <a:latin typeface="Consolas" panose="020B0609020204030204" pitchFamily="49" charset="0"/>
            </a:endParaRPr>
          </a:p>
          <a:p>
            <a:pPr lvl="1"/>
            <a:r>
              <a:rPr lang="en-US" dirty="0" err="1">
                <a:latin typeface="Consolas" panose="020B0609020204030204" pitchFamily="49" charset="0"/>
              </a:rPr>
              <a:t>time_zone</a:t>
            </a:r>
            <a:endParaRPr lang="en-US" dirty="0">
              <a:latin typeface="Consolas" panose="020B0609020204030204" pitchFamily="49" charset="0"/>
            </a:endParaRPr>
          </a:p>
          <a:p>
            <a:pPr lvl="1"/>
            <a:r>
              <a:rPr lang="en-US" dirty="0" err="1">
                <a:latin typeface="Consolas" panose="020B0609020204030204" pitchFamily="49" charset="0"/>
              </a:rPr>
              <a:t>zoned_time</a:t>
            </a:r>
            <a:endParaRPr lang="en-US" dirty="0">
              <a:latin typeface="Consolas" panose="020B0609020204030204" pitchFamily="49" charset="0"/>
            </a:endParaRPr>
          </a:p>
          <a:p>
            <a:pPr lvl="1"/>
            <a:r>
              <a:rPr lang="en-US" dirty="0" err="1">
                <a:latin typeface="Consolas" panose="020B0609020204030204" pitchFamily="49" charset="0"/>
              </a:rPr>
              <a:t>time_zone_link</a:t>
            </a:r>
            <a:endParaRPr lang="en-US" dirty="0">
              <a:latin typeface="Consolas" panose="020B0609020204030204" pitchFamily="49" charset="0"/>
            </a:endParaRPr>
          </a:p>
          <a:p>
            <a:pPr lvl="1"/>
            <a:r>
              <a:rPr lang="en-US" dirty="0" err="1">
                <a:latin typeface="Consolas" panose="020B0609020204030204" pitchFamily="49" charset="0"/>
              </a:rPr>
              <a:t>ambiguous_local_time</a:t>
            </a:r>
            <a:endParaRPr lang="en-US" dirty="0">
              <a:latin typeface="Consolas" panose="020B0609020204030204" pitchFamily="49" charset="0"/>
            </a:endParaRPr>
          </a:p>
          <a:p>
            <a:pPr lvl="1"/>
            <a:r>
              <a:rPr lang="en-US" dirty="0" err="1">
                <a:latin typeface="Consolas" panose="020B0609020204030204" pitchFamily="49" charset="0"/>
              </a:rPr>
              <a:t>nonexistent_local_time</a:t>
            </a:r>
            <a:endParaRPr lang="en-US" dirty="0">
              <a:latin typeface="Consolas" panose="020B0609020204030204" pitchFamily="49" charset="0"/>
            </a:endParaRPr>
          </a:p>
          <a:p>
            <a:pPr lvl="1"/>
            <a:r>
              <a:rPr lang="en-US" dirty="0"/>
              <a:t>…</a:t>
            </a:r>
          </a:p>
        </p:txBody>
      </p:sp>
      <p:sp>
        <p:nvSpPr>
          <p:cNvPr id="4" name="Slide Number Placeholder 3">
            <a:extLst>
              <a:ext uri="{FF2B5EF4-FFF2-40B4-BE49-F238E27FC236}">
                <a16:creationId xmlns:a16="http://schemas.microsoft.com/office/drawing/2014/main" id="{6BA476F4-C956-4177-8C24-49573291EA2D}"/>
              </a:ext>
            </a:extLst>
          </p:cNvPr>
          <p:cNvSpPr>
            <a:spLocks noGrp="1"/>
          </p:cNvSpPr>
          <p:nvPr>
            <p:ph type="sldNum" sz="quarter" idx="12"/>
          </p:nvPr>
        </p:nvSpPr>
        <p:spPr/>
        <p:txBody>
          <a:bodyPr/>
          <a:lstStyle/>
          <a:p>
            <a:fld id="{48F63A3B-78C7-47BE-AE5E-E10140E04643}" type="slidenum">
              <a:rPr lang="en-US" smtClean="0"/>
              <a:t>36</a:t>
            </a:fld>
            <a:endParaRPr lang="en-US"/>
          </a:p>
        </p:txBody>
      </p:sp>
    </p:spTree>
    <p:extLst>
      <p:ext uri="{BB962C8B-B14F-4D97-AF65-F5344CB8AC3E}">
        <p14:creationId xmlns:p14="http://schemas.microsoft.com/office/powerpoint/2010/main" val="172181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C8ED9-C284-47AF-ACE7-58ED77507965}"/>
              </a:ext>
            </a:extLst>
          </p:cNvPr>
          <p:cNvSpPr>
            <a:spLocks noGrp="1"/>
          </p:cNvSpPr>
          <p:nvPr>
            <p:ph type="title"/>
          </p:nvPr>
        </p:nvSpPr>
        <p:spPr/>
        <p:txBody>
          <a:bodyPr/>
          <a:lstStyle/>
          <a:p>
            <a:r>
              <a:rPr lang="en-US" dirty="0" err="1">
                <a:solidFill>
                  <a:schemeClr val="accent5"/>
                </a:solidFill>
                <a:latin typeface="Consolas" panose="020B0609020204030204" pitchFamily="49" charset="0"/>
              </a:rPr>
              <a:t>time_zone</a:t>
            </a:r>
            <a:endParaRPr lang="en-US" dirty="0">
              <a:solidFill>
                <a:schemeClr val="accent5"/>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8293FEF3-F271-45F1-9E76-3944CA98FD9D}"/>
              </a:ext>
            </a:extLst>
          </p:cNvPr>
          <p:cNvSpPr>
            <a:spLocks noGrp="1"/>
          </p:cNvSpPr>
          <p:nvPr>
            <p:ph idx="1"/>
          </p:nvPr>
        </p:nvSpPr>
        <p:spPr/>
        <p:txBody>
          <a:bodyPr>
            <a:normAutofit/>
          </a:bodyPr>
          <a:lstStyle/>
          <a:p>
            <a:r>
              <a:rPr lang="en-US" dirty="0"/>
              <a:t>Represents a “time zone” and all time zone transitions for a specific geographic area (e.g., America/New York).  </a:t>
            </a:r>
          </a:p>
          <a:p>
            <a:endParaRPr lang="en-US" dirty="0"/>
          </a:p>
          <a:p>
            <a:r>
              <a:rPr lang="en-US" dirty="0"/>
              <a:t>Stores its name as well as details like the UTC offset for that time zone, whether it is during “daylight saving”, etc.  </a:t>
            </a:r>
          </a:p>
          <a:p>
            <a:pPr marL="0" indent="0">
              <a:buNone/>
            </a:pPr>
            <a:endParaRPr lang="en-US" dirty="0"/>
          </a:p>
        </p:txBody>
      </p:sp>
      <p:sp>
        <p:nvSpPr>
          <p:cNvPr id="4" name="Slide Number Placeholder 3">
            <a:extLst>
              <a:ext uri="{FF2B5EF4-FFF2-40B4-BE49-F238E27FC236}">
                <a16:creationId xmlns:a16="http://schemas.microsoft.com/office/drawing/2014/main" id="{DB359CA2-C97A-44B1-97AF-5CBA419ADDA4}"/>
              </a:ext>
            </a:extLst>
          </p:cNvPr>
          <p:cNvSpPr>
            <a:spLocks noGrp="1"/>
          </p:cNvSpPr>
          <p:nvPr>
            <p:ph type="sldNum" sz="quarter" idx="12"/>
          </p:nvPr>
        </p:nvSpPr>
        <p:spPr/>
        <p:txBody>
          <a:bodyPr/>
          <a:lstStyle/>
          <a:p>
            <a:fld id="{48F63A3B-78C7-47BE-AE5E-E10140E04643}" type="slidenum">
              <a:rPr lang="en-US" smtClean="0"/>
              <a:pPr/>
              <a:t>37</a:t>
            </a:fld>
            <a:endParaRPr lang="en-US" dirty="0"/>
          </a:p>
        </p:txBody>
      </p:sp>
    </p:spTree>
    <p:extLst>
      <p:ext uri="{BB962C8B-B14F-4D97-AF65-F5344CB8AC3E}">
        <p14:creationId xmlns:p14="http://schemas.microsoft.com/office/powerpoint/2010/main" val="1156339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B6DAA-3E18-4F2B-A1DB-F0767686A29F}"/>
              </a:ext>
            </a:extLst>
          </p:cNvPr>
          <p:cNvSpPr>
            <a:spLocks noGrp="1"/>
          </p:cNvSpPr>
          <p:nvPr>
            <p:ph type="title"/>
          </p:nvPr>
        </p:nvSpPr>
        <p:spPr/>
        <p:txBody>
          <a:bodyPr>
            <a:normAutofit/>
          </a:bodyPr>
          <a:lstStyle/>
          <a:p>
            <a:r>
              <a:rPr lang="en-US" dirty="0" err="1">
                <a:solidFill>
                  <a:schemeClr val="accent5"/>
                </a:solidFill>
                <a:latin typeface="Consolas" panose="020B0609020204030204" pitchFamily="49" charset="0"/>
              </a:rPr>
              <a:t>zoned_time</a:t>
            </a:r>
            <a:endParaRPr lang="en-US" dirty="0">
              <a:solidFill>
                <a:schemeClr val="accent5"/>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19215971-EA9F-4612-8222-629A3B71CCAE}"/>
              </a:ext>
            </a:extLst>
          </p:cNvPr>
          <p:cNvSpPr>
            <a:spLocks noGrp="1"/>
          </p:cNvSpPr>
          <p:nvPr>
            <p:ph idx="1"/>
          </p:nvPr>
        </p:nvSpPr>
        <p:spPr/>
        <p:txBody>
          <a:bodyPr>
            <a:normAutofit/>
          </a:bodyPr>
          <a:lstStyle/>
          <a:p>
            <a:r>
              <a:rPr lang="en-US" sz="3200" dirty="0"/>
              <a:t>Represents a pairing of a </a:t>
            </a:r>
            <a:r>
              <a:rPr lang="en-US" sz="3200" dirty="0" err="1">
                <a:latin typeface="Consolas" panose="020B0609020204030204" pitchFamily="49" charset="0"/>
              </a:rPr>
              <a:t>time_zone</a:t>
            </a:r>
            <a:r>
              <a:rPr lang="en-US" sz="3200" dirty="0"/>
              <a:t> and a </a:t>
            </a:r>
            <a:r>
              <a:rPr lang="en-US" sz="3200" dirty="0" err="1">
                <a:latin typeface="Consolas" panose="020B0609020204030204" pitchFamily="49" charset="0"/>
              </a:rPr>
              <a:t>time_point</a:t>
            </a:r>
            <a:r>
              <a:rPr lang="en-US" sz="3200" dirty="0">
                <a:latin typeface="Consolas" panose="020B0609020204030204" pitchFamily="49" charset="0"/>
              </a:rPr>
              <a:t> </a:t>
            </a:r>
            <a:r>
              <a:rPr lang="en-US" sz="3200" dirty="0"/>
              <a:t>(so a specific point in time in the context of a particular time zone).  </a:t>
            </a:r>
          </a:p>
          <a:p>
            <a:endParaRPr lang="en-US" sz="3200" dirty="0"/>
          </a:p>
          <a:p>
            <a:r>
              <a:rPr lang="en-US" sz="3200" dirty="0"/>
              <a:t>Can produce the </a:t>
            </a:r>
            <a:r>
              <a:rPr lang="en-US" sz="3200" dirty="0" err="1">
                <a:latin typeface="Consolas" panose="020B0609020204030204" pitchFamily="49" charset="0"/>
              </a:rPr>
              <a:t>local_time</a:t>
            </a:r>
            <a:r>
              <a:rPr lang="en-US" sz="3200" dirty="0">
                <a:latin typeface="Consolas" panose="020B0609020204030204" pitchFamily="49" charset="0"/>
              </a:rPr>
              <a:t> </a:t>
            </a:r>
            <a:r>
              <a:rPr lang="en-US" sz="3200" dirty="0"/>
              <a:t>or equivalent </a:t>
            </a:r>
            <a:r>
              <a:rPr lang="en-US" sz="3200" dirty="0" err="1">
                <a:latin typeface="Consolas" panose="020B0609020204030204" pitchFamily="49" charset="0"/>
              </a:rPr>
              <a:t>sys_time</a:t>
            </a:r>
            <a:endParaRPr lang="en-US" sz="3200" dirty="0">
              <a:latin typeface="Consolas" panose="020B0609020204030204" pitchFamily="49" charset="0"/>
            </a:endParaRPr>
          </a:p>
        </p:txBody>
      </p:sp>
      <p:sp>
        <p:nvSpPr>
          <p:cNvPr id="4" name="Slide Number Placeholder 3">
            <a:extLst>
              <a:ext uri="{FF2B5EF4-FFF2-40B4-BE49-F238E27FC236}">
                <a16:creationId xmlns:a16="http://schemas.microsoft.com/office/drawing/2014/main" id="{97F1E646-8B33-4886-B269-7E01B69789E0}"/>
              </a:ext>
            </a:extLst>
          </p:cNvPr>
          <p:cNvSpPr>
            <a:spLocks noGrp="1"/>
          </p:cNvSpPr>
          <p:nvPr>
            <p:ph type="sldNum" sz="quarter" idx="12"/>
          </p:nvPr>
        </p:nvSpPr>
        <p:spPr/>
        <p:txBody>
          <a:bodyPr/>
          <a:lstStyle/>
          <a:p>
            <a:fld id="{48F63A3B-78C7-47BE-AE5E-E10140E04643}" type="slidenum">
              <a:rPr lang="en-US" smtClean="0"/>
              <a:pPr/>
              <a:t>38</a:t>
            </a:fld>
            <a:endParaRPr lang="en-US" dirty="0"/>
          </a:p>
        </p:txBody>
      </p:sp>
    </p:spTree>
    <p:extLst>
      <p:ext uri="{BB962C8B-B14F-4D97-AF65-F5344CB8AC3E}">
        <p14:creationId xmlns:p14="http://schemas.microsoft.com/office/powerpoint/2010/main" val="31757874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2FE6-AE1B-4DD8-914F-3882B0DC08CC}"/>
              </a:ext>
            </a:extLst>
          </p:cNvPr>
          <p:cNvSpPr>
            <a:spLocks noGrp="1"/>
          </p:cNvSpPr>
          <p:nvPr>
            <p:ph type="title"/>
          </p:nvPr>
        </p:nvSpPr>
        <p:spPr/>
        <p:txBody>
          <a:bodyPr/>
          <a:lstStyle/>
          <a:p>
            <a:r>
              <a:rPr lang="en-US" dirty="0" err="1">
                <a:solidFill>
                  <a:schemeClr val="accent5"/>
                </a:solidFill>
                <a:latin typeface="Consolas" panose="020B0609020204030204" pitchFamily="49" charset="0"/>
              </a:rPr>
              <a:t>sys_time</a:t>
            </a:r>
            <a:r>
              <a:rPr lang="en-US" dirty="0">
                <a:solidFill>
                  <a:schemeClr val="accent5"/>
                </a:solidFill>
              </a:rPr>
              <a:t> and </a:t>
            </a:r>
            <a:r>
              <a:rPr lang="en-US" dirty="0" err="1">
                <a:solidFill>
                  <a:schemeClr val="accent5"/>
                </a:solidFill>
                <a:latin typeface="Consolas" panose="020B0609020204030204" pitchFamily="49" charset="0"/>
              </a:rPr>
              <a:t>local_time</a:t>
            </a:r>
            <a:r>
              <a:rPr lang="en-US" dirty="0">
                <a:solidFill>
                  <a:schemeClr val="accent5"/>
                </a:solidFill>
                <a:latin typeface="Consolas" panose="020B0609020204030204" pitchFamily="49" charset="0"/>
              </a:rPr>
              <a:t> </a:t>
            </a:r>
            <a:r>
              <a:rPr lang="en-US" dirty="0">
                <a:solidFill>
                  <a:schemeClr val="accent5"/>
                </a:solidFill>
              </a:rPr>
              <a:t>conversions</a:t>
            </a:r>
          </a:p>
        </p:txBody>
      </p:sp>
      <p:sp>
        <p:nvSpPr>
          <p:cNvPr id="3" name="Content Placeholder 2">
            <a:extLst>
              <a:ext uri="{FF2B5EF4-FFF2-40B4-BE49-F238E27FC236}">
                <a16:creationId xmlns:a16="http://schemas.microsoft.com/office/drawing/2014/main" id="{BA0ADF5E-7AB6-41D3-B6B0-1856F89BC090}"/>
              </a:ext>
            </a:extLst>
          </p:cNvPr>
          <p:cNvSpPr>
            <a:spLocks noGrp="1"/>
          </p:cNvSpPr>
          <p:nvPr>
            <p:ph idx="1"/>
          </p:nvPr>
        </p:nvSpPr>
        <p:spPr/>
        <p:txBody>
          <a:bodyPr>
            <a:normAutofit/>
          </a:bodyPr>
          <a:lstStyle/>
          <a:p>
            <a:r>
              <a:rPr lang="en-US" dirty="0"/>
              <a:t>NOTE: </a:t>
            </a:r>
          </a:p>
          <a:p>
            <a:pPr lvl="1"/>
            <a:r>
              <a:rPr lang="en-US" sz="1400" b="1" dirty="0">
                <a:solidFill>
                  <a:srgbClr val="073642"/>
                </a:solidFill>
                <a:effectLst/>
                <a:latin typeface="Consolas" panose="020B0609020204030204" pitchFamily="49" charset="0"/>
              </a:rPr>
              <a:t>template</a:t>
            </a:r>
            <a:r>
              <a:rPr lang="en-US" sz="1400" b="0" dirty="0">
                <a:solidFill>
                  <a:srgbClr val="333333"/>
                </a:solidFill>
                <a:effectLst/>
                <a:latin typeface="Consolas" panose="020B0609020204030204" pitchFamily="49" charset="0"/>
              </a:rPr>
              <a:t>&lt;</a:t>
            </a:r>
            <a:r>
              <a:rPr lang="en-US" sz="1400" b="1" dirty="0">
                <a:solidFill>
                  <a:srgbClr val="073642"/>
                </a:solidFill>
                <a:effectLst/>
                <a:latin typeface="Consolas" panose="020B0609020204030204" pitchFamily="49" charset="0"/>
              </a:rPr>
              <a:t>class</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Duration</a:t>
            </a:r>
            <a:r>
              <a:rPr lang="en-US" sz="1400" b="0" dirty="0">
                <a:solidFill>
                  <a:srgbClr val="333333"/>
                </a:solidFill>
                <a:effectLst/>
                <a:latin typeface="Consolas" panose="020B0609020204030204" pitchFamily="49" charset="0"/>
              </a:rPr>
              <a:t>&gt; </a:t>
            </a:r>
            <a:br>
              <a:rPr lang="en-US" sz="1400" b="0" dirty="0">
                <a:solidFill>
                  <a:srgbClr val="333333"/>
                </a:solidFill>
                <a:effectLst/>
                <a:latin typeface="Consolas" panose="020B0609020204030204" pitchFamily="49" charset="0"/>
              </a:rPr>
            </a:b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using</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sys_time</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time_point</a:t>
            </a:r>
            <a:r>
              <a:rPr lang="en-US" sz="1400" b="0" dirty="0">
                <a:solidFill>
                  <a:srgbClr val="333333"/>
                </a:solidFill>
                <a:effectLst/>
                <a:latin typeface="Consolas" panose="020B0609020204030204" pitchFamily="49" charset="0"/>
              </a:rPr>
              <a:t>&lt;</a:t>
            </a:r>
            <a:r>
              <a:rPr lang="en-US" sz="1400" b="0" dirty="0" err="1">
                <a:solidFill>
                  <a:srgbClr val="268BD2"/>
                </a:solidFill>
                <a:effectLst/>
                <a:latin typeface="Consolas" panose="020B0609020204030204" pitchFamily="49" charset="0"/>
              </a:rPr>
              <a:t>system_clock</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Duration</a:t>
            </a:r>
            <a:r>
              <a:rPr lang="en-US" sz="1400" b="0" dirty="0">
                <a:solidFill>
                  <a:srgbClr val="333333"/>
                </a:solidFill>
                <a:effectLst/>
                <a:latin typeface="Consolas" panose="020B0609020204030204" pitchFamily="49" charset="0"/>
              </a:rPr>
              <a:t>&gt;; </a:t>
            </a:r>
          </a:p>
          <a:p>
            <a:pPr lvl="1"/>
            <a:r>
              <a:rPr lang="en-US" sz="1400" b="1" dirty="0">
                <a:solidFill>
                  <a:srgbClr val="073642"/>
                </a:solidFill>
                <a:effectLst/>
                <a:latin typeface="Consolas" panose="020B0609020204030204" pitchFamily="49" charset="0"/>
              </a:rPr>
              <a:t>template</a:t>
            </a:r>
            <a:r>
              <a:rPr lang="en-US" sz="1400" b="0" dirty="0">
                <a:solidFill>
                  <a:srgbClr val="333333"/>
                </a:solidFill>
                <a:effectLst/>
                <a:latin typeface="Consolas" panose="020B0609020204030204" pitchFamily="49" charset="0"/>
              </a:rPr>
              <a:t>&lt;</a:t>
            </a:r>
            <a:r>
              <a:rPr lang="en-US" sz="1400" b="1" dirty="0">
                <a:solidFill>
                  <a:srgbClr val="073642"/>
                </a:solidFill>
                <a:effectLst/>
                <a:latin typeface="Consolas" panose="020B0609020204030204" pitchFamily="49" charset="0"/>
              </a:rPr>
              <a:t>class</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Duration</a:t>
            </a:r>
            <a:r>
              <a:rPr lang="en-US" sz="1400" b="0" dirty="0">
                <a:solidFill>
                  <a:srgbClr val="333333"/>
                </a:solidFill>
                <a:effectLst/>
                <a:latin typeface="Consolas" panose="020B0609020204030204" pitchFamily="49" charset="0"/>
              </a:rPr>
              <a:t>&gt;</a:t>
            </a:r>
          </a:p>
          <a:p>
            <a:pPr marL="457200" lvl="1" indent="0">
              <a:buNone/>
            </a:pPr>
            <a:r>
              <a:rPr lang="en-US" sz="1400" dirty="0">
                <a:solidFill>
                  <a:srgbClr val="333333"/>
                </a:solidFill>
                <a:latin typeface="Consolas" panose="020B0609020204030204" pitchFamily="49" charset="0"/>
              </a:rPr>
              <a:t>	</a:t>
            </a:r>
            <a:r>
              <a:rPr lang="en-US" sz="1400" b="0" dirty="0">
                <a:solidFill>
                  <a:srgbClr val="859900"/>
                </a:solidFill>
                <a:effectLst/>
                <a:latin typeface="Consolas" panose="020B0609020204030204" pitchFamily="49" charset="0"/>
              </a:rPr>
              <a:t>using</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local_time</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time_point</a:t>
            </a:r>
            <a:r>
              <a:rPr lang="en-US" sz="1400" b="0" dirty="0">
                <a:solidFill>
                  <a:srgbClr val="333333"/>
                </a:solidFill>
                <a:effectLst/>
                <a:latin typeface="Consolas" panose="020B0609020204030204" pitchFamily="49" charset="0"/>
              </a:rPr>
              <a:t>&lt;</a:t>
            </a:r>
            <a:r>
              <a:rPr lang="en-US" sz="1400" b="0" dirty="0" err="1">
                <a:solidFill>
                  <a:srgbClr val="859900"/>
                </a:solidFill>
                <a:effectLst/>
                <a:latin typeface="Consolas" panose="020B0609020204030204" pitchFamily="49" charset="0"/>
              </a:rPr>
              <a:t>local_t</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Duration</a:t>
            </a:r>
            <a:r>
              <a:rPr lang="en-US" sz="1400" b="0" dirty="0">
                <a:solidFill>
                  <a:srgbClr val="333333"/>
                </a:solidFill>
                <a:effectLst/>
                <a:latin typeface="Consolas" panose="020B0609020204030204" pitchFamily="49" charset="0"/>
              </a:rPr>
              <a:t>&gt;;</a:t>
            </a:r>
          </a:p>
          <a:p>
            <a:pPr marL="0" indent="0">
              <a:buNone/>
            </a:pPr>
            <a:endParaRPr lang="en-US" sz="1800" dirty="0">
              <a:solidFill>
                <a:srgbClr val="333333"/>
              </a:solidFill>
              <a:latin typeface="Consolas" panose="020B0609020204030204" pitchFamily="49" charset="0"/>
            </a:endParaRPr>
          </a:p>
          <a:p>
            <a:pPr marL="0" indent="0">
              <a:buNone/>
            </a:pPr>
            <a:r>
              <a:rPr lang="en-US" sz="2400" b="0" dirty="0">
                <a:solidFill>
                  <a:srgbClr val="333333"/>
                </a:solidFill>
                <a:effectLst/>
              </a:rPr>
              <a:t>Conversions  between </a:t>
            </a:r>
            <a:r>
              <a:rPr lang="en-US" sz="2400" b="0" dirty="0" err="1">
                <a:solidFill>
                  <a:srgbClr val="333333"/>
                </a:solidFill>
                <a:effectLst/>
                <a:latin typeface="Consolas" panose="020B0609020204030204" pitchFamily="49" charset="0"/>
              </a:rPr>
              <a:t>sys_time</a:t>
            </a:r>
            <a:r>
              <a:rPr lang="en-US" sz="2400" b="0" dirty="0">
                <a:solidFill>
                  <a:srgbClr val="333333"/>
                </a:solidFill>
                <a:effectLst/>
                <a:latin typeface="Consolas" panose="020B0609020204030204" pitchFamily="49" charset="0"/>
              </a:rPr>
              <a:t> </a:t>
            </a:r>
            <a:r>
              <a:rPr lang="en-US" sz="2400" b="0" dirty="0">
                <a:solidFill>
                  <a:srgbClr val="333333"/>
                </a:solidFill>
                <a:effectLst/>
              </a:rPr>
              <a:t>and </a:t>
            </a:r>
            <a:r>
              <a:rPr lang="en-US" sz="2400" b="0" dirty="0" err="1">
                <a:solidFill>
                  <a:srgbClr val="333333"/>
                </a:solidFill>
                <a:effectLst/>
                <a:latin typeface="Consolas" panose="020B0609020204030204" pitchFamily="49" charset="0"/>
              </a:rPr>
              <a:t>local_time</a:t>
            </a:r>
            <a:r>
              <a:rPr lang="en-US" sz="2400" b="0" dirty="0">
                <a:solidFill>
                  <a:srgbClr val="333333"/>
                </a:solidFill>
                <a:effectLst/>
                <a:latin typeface="Consolas" panose="020B0609020204030204" pitchFamily="49" charset="0"/>
              </a:rPr>
              <a:t> </a:t>
            </a:r>
            <a:r>
              <a:rPr lang="en-US" sz="2400" b="0" dirty="0">
                <a:solidFill>
                  <a:srgbClr val="333333"/>
                </a:solidFill>
                <a:effectLst/>
              </a:rPr>
              <a:t>are usually uncontroversial, but there are a few cases where things get tricky!   </a:t>
            </a:r>
          </a:p>
          <a:p>
            <a:pPr marL="0" indent="0">
              <a:buNone/>
            </a:pPr>
            <a:endParaRPr lang="en-US" sz="2400" b="0" dirty="0">
              <a:solidFill>
                <a:srgbClr val="333333"/>
              </a:solidFill>
              <a:effectLst/>
            </a:endParaRPr>
          </a:p>
          <a:p>
            <a:pPr marL="0" indent="0">
              <a:buNone/>
            </a:pPr>
            <a:r>
              <a:rPr lang="en-US" sz="2400" dirty="0">
                <a:solidFill>
                  <a:srgbClr val="333333"/>
                </a:solidFill>
              </a:rPr>
              <a:t>		</a:t>
            </a:r>
            <a:r>
              <a:rPr lang="en-US" sz="2400" b="0" dirty="0">
                <a:solidFill>
                  <a:srgbClr val="333333"/>
                </a:solidFill>
                <a:effectLst/>
              </a:rPr>
              <a:t>(Spoiler alert: it’s all Daylight Saving Time’s fault)</a:t>
            </a:r>
          </a:p>
          <a:p>
            <a:pPr marL="0" indent="0">
              <a:buNone/>
            </a:pPr>
            <a:endParaRPr lang="en-US" sz="1800" dirty="0">
              <a:solidFill>
                <a:srgbClr val="333333"/>
              </a:solidFill>
            </a:endParaRPr>
          </a:p>
          <a:p>
            <a:pPr marL="0" indent="0">
              <a:buNone/>
            </a:pPr>
            <a:endParaRPr lang="en-US" sz="1800" b="0" dirty="0">
              <a:solidFill>
                <a:srgbClr val="333333"/>
              </a:solidFill>
              <a:effectLst/>
            </a:endParaRPr>
          </a:p>
          <a:p>
            <a:pPr marL="0" indent="0">
              <a:buNone/>
            </a:pPr>
            <a:endParaRPr lang="en-US" sz="1800" b="0" dirty="0">
              <a:solidFill>
                <a:srgbClr val="333333"/>
              </a:solidFill>
              <a:effectLst/>
              <a:latin typeface="Consolas" panose="020B0609020204030204" pitchFamily="49" charset="0"/>
            </a:endParaRPr>
          </a:p>
          <a:p>
            <a:pPr marL="0" indent="0">
              <a:buNone/>
            </a:pPr>
            <a:endParaRPr lang="en-US" sz="1800" b="0" dirty="0">
              <a:solidFill>
                <a:srgbClr val="333333"/>
              </a:solidFill>
              <a:effectLst/>
              <a:latin typeface="Consolas" panose="020B0609020204030204" pitchFamily="49" charset="0"/>
            </a:endParaRPr>
          </a:p>
        </p:txBody>
      </p:sp>
      <p:sp>
        <p:nvSpPr>
          <p:cNvPr id="4" name="Slide Number Placeholder 3">
            <a:extLst>
              <a:ext uri="{FF2B5EF4-FFF2-40B4-BE49-F238E27FC236}">
                <a16:creationId xmlns:a16="http://schemas.microsoft.com/office/drawing/2014/main" id="{60E51CE1-AFA1-4FE9-BBD1-C81AEB56D6DE}"/>
              </a:ext>
            </a:extLst>
          </p:cNvPr>
          <p:cNvSpPr>
            <a:spLocks noGrp="1"/>
          </p:cNvSpPr>
          <p:nvPr>
            <p:ph type="sldNum" sz="quarter" idx="12"/>
          </p:nvPr>
        </p:nvSpPr>
        <p:spPr/>
        <p:txBody>
          <a:bodyPr/>
          <a:lstStyle/>
          <a:p>
            <a:fld id="{48F63A3B-78C7-47BE-AE5E-E10140E04643}" type="slidenum">
              <a:rPr lang="en-US" smtClean="0"/>
              <a:pPr/>
              <a:t>39</a:t>
            </a:fld>
            <a:endParaRPr lang="en-US" dirty="0"/>
          </a:p>
        </p:txBody>
      </p:sp>
    </p:spTree>
    <p:extLst>
      <p:ext uri="{BB962C8B-B14F-4D97-AF65-F5344CB8AC3E}">
        <p14:creationId xmlns:p14="http://schemas.microsoft.com/office/powerpoint/2010/main" val="653569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03D13-97E8-4193-B1A4-C63FA13D0C09}"/>
              </a:ext>
            </a:extLst>
          </p:cNvPr>
          <p:cNvSpPr>
            <a:spLocks noGrp="1"/>
          </p:cNvSpPr>
          <p:nvPr>
            <p:ph type="title"/>
          </p:nvPr>
        </p:nvSpPr>
        <p:spPr/>
        <p:txBody>
          <a:bodyPr/>
          <a:lstStyle/>
          <a:p>
            <a:r>
              <a:rPr lang="en-US">
                <a:cs typeface="Calibri Light"/>
              </a:rPr>
              <a:t>Before we begin... </a:t>
            </a:r>
            <a:endParaRPr lang="en-US"/>
          </a:p>
        </p:txBody>
      </p:sp>
      <p:sp>
        <p:nvSpPr>
          <p:cNvPr id="3" name="Content Placeholder 2">
            <a:extLst>
              <a:ext uri="{FF2B5EF4-FFF2-40B4-BE49-F238E27FC236}">
                <a16:creationId xmlns:a16="http://schemas.microsoft.com/office/drawing/2014/main" id="{281A53F0-8154-4D58-B570-62BF6F6C9B56}"/>
              </a:ext>
            </a:extLst>
          </p:cNvPr>
          <p:cNvSpPr>
            <a:spLocks noGrp="1"/>
          </p:cNvSpPr>
          <p:nvPr>
            <p:ph idx="1"/>
          </p:nvPr>
        </p:nvSpPr>
        <p:spPr/>
        <p:txBody>
          <a:bodyPr vert="horz" lIns="91440" tIns="45720" rIns="91440" bIns="45720" rtlCol="0" anchor="t">
            <a:normAutofit/>
          </a:bodyPr>
          <a:lstStyle/>
          <a:p>
            <a:r>
              <a:rPr lang="en-US" sz="3200" dirty="0">
                <a:cs typeface="Calibri"/>
              </a:rPr>
              <a:t>Please use the Q&amp;A tab for questions during the session (typed)</a:t>
            </a:r>
          </a:p>
          <a:p>
            <a:pPr lvl="1"/>
            <a:r>
              <a:rPr lang="en-US" sz="2800" dirty="0">
                <a:cs typeface="Calibri"/>
              </a:rPr>
              <a:t>If you want to raise your hand to ask a question, please hold them until after the session is over.  </a:t>
            </a:r>
          </a:p>
          <a:p>
            <a:r>
              <a:rPr lang="en-US" sz="3200" dirty="0">
                <a:ea typeface="+mn-lt"/>
                <a:cs typeface="+mn-lt"/>
              </a:rPr>
              <a:t>When asking questions, </a:t>
            </a:r>
            <a:br>
              <a:rPr lang="en-US" sz="3200" dirty="0">
                <a:ea typeface="+mn-lt"/>
                <a:cs typeface="+mn-lt"/>
              </a:rPr>
            </a:br>
            <a:r>
              <a:rPr lang="en-US" sz="3200" dirty="0">
                <a:ea typeface="+mn-lt"/>
                <a:cs typeface="+mn-lt"/>
              </a:rPr>
              <a:t>   please reference </a:t>
            </a:r>
            <a:r>
              <a:rPr lang="en-US" sz="3200" dirty="0">
                <a:solidFill>
                  <a:schemeClr val="accent5"/>
                </a:solidFill>
                <a:ea typeface="+mn-lt"/>
                <a:cs typeface="+mn-lt"/>
              </a:rPr>
              <a:t>slide numbers</a:t>
            </a:r>
            <a:r>
              <a:rPr lang="en-US" sz="3200" dirty="0">
                <a:ea typeface="+mn-lt"/>
                <a:cs typeface="+mn-lt"/>
              </a:rPr>
              <a:t> </a:t>
            </a:r>
            <a:endParaRPr lang="en-US" dirty="0"/>
          </a:p>
          <a:p>
            <a:pPr marL="0" indent="0">
              <a:buNone/>
            </a:pPr>
            <a:endParaRPr lang="en-US" sz="3200" dirty="0">
              <a:ea typeface="+mn-lt"/>
              <a:cs typeface="+mn-lt"/>
            </a:endParaRPr>
          </a:p>
        </p:txBody>
      </p:sp>
      <p:sp>
        <p:nvSpPr>
          <p:cNvPr id="4" name="Slide Number Placeholder 3">
            <a:extLst>
              <a:ext uri="{FF2B5EF4-FFF2-40B4-BE49-F238E27FC236}">
                <a16:creationId xmlns:a16="http://schemas.microsoft.com/office/drawing/2014/main" id="{6136FB3F-041D-41C6-8768-F41C7ED2B588}"/>
              </a:ext>
            </a:extLst>
          </p:cNvPr>
          <p:cNvSpPr>
            <a:spLocks noGrp="1"/>
          </p:cNvSpPr>
          <p:nvPr>
            <p:ph type="sldNum" sz="quarter" idx="12"/>
          </p:nvPr>
        </p:nvSpPr>
        <p:spPr/>
        <p:txBody>
          <a:bodyPr/>
          <a:lstStyle/>
          <a:p>
            <a:fld id="{48F63A3B-78C7-47BE-AE5E-E10140E04643}" type="slidenum">
              <a:rPr lang="en-US" dirty="0"/>
              <a:t>4</a:t>
            </a:fld>
            <a:endParaRPr lang="en-US"/>
          </a:p>
        </p:txBody>
      </p:sp>
      <p:sp>
        <p:nvSpPr>
          <p:cNvPr id="8" name="Oval 7">
            <a:extLst>
              <a:ext uri="{FF2B5EF4-FFF2-40B4-BE49-F238E27FC236}">
                <a16:creationId xmlns:a16="http://schemas.microsoft.com/office/drawing/2014/main" id="{44C40E1B-D363-4C49-9E0B-30E01A80DC77}"/>
              </a:ext>
            </a:extLst>
          </p:cNvPr>
          <p:cNvSpPr/>
          <p:nvPr/>
        </p:nvSpPr>
        <p:spPr>
          <a:xfrm>
            <a:off x="10968718" y="6315075"/>
            <a:ext cx="385082" cy="473529"/>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Connector: Curved 4">
            <a:extLst>
              <a:ext uri="{FF2B5EF4-FFF2-40B4-BE49-F238E27FC236}">
                <a16:creationId xmlns:a16="http://schemas.microsoft.com/office/drawing/2014/main" id="{C7F8DFE9-4241-474B-8AF5-CF3EFF1E9744}"/>
              </a:ext>
            </a:extLst>
          </p:cNvPr>
          <p:cNvCxnSpPr/>
          <p:nvPr/>
        </p:nvCxnSpPr>
        <p:spPr>
          <a:xfrm>
            <a:off x="6606747" y="4392825"/>
            <a:ext cx="4360562" cy="2163808"/>
          </a:xfrm>
          <a:prstGeom prst="curvedConnector3">
            <a:avLst/>
          </a:prstGeom>
          <a:ln w="57150">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736134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2FE6-AE1B-4DD8-914F-3882B0DC08CC}"/>
              </a:ext>
            </a:extLst>
          </p:cNvPr>
          <p:cNvSpPr>
            <a:spLocks noGrp="1"/>
          </p:cNvSpPr>
          <p:nvPr>
            <p:ph type="title"/>
          </p:nvPr>
        </p:nvSpPr>
        <p:spPr/>
        <p:txBody>
          <a:bodyPr/>
          <a:lstStyle/>
          <a:p>
            <a:r>
              <a:rPr lang="en-US" dirty="0" err="1">
                <a:solidFill>
                  <a:schemeClr val="accent5"/>
                </a:solidFill>
                <a:latin typeface="Consolas" panose="020B0609020204030204" pitchFamily="49" charset="0"/>
              </a:rPr>
              <a:t>sys_time</a:t>
            </a:r>
            <a:r>
              <a:rPr lang="en-US" dirty="0">
                <a:solidFill>
                  <a:schemeClr val="accent5"/>
                </a:solidFill>
              </a:rPr>
              <a:t> and </a:t>
            </a:r>
            <a:r>
              <a:rPr lang="en-US" dirty="0" err="1">
                <a:solidFill>
                  <a:schemeClr val="accent5"/>
                </a:solidFill>
                <a:latin typeface="Consolas" panose="020B0609020204030204" pitchFamily="49" charset="0"/>
              </a:rPr>
              <a:t>local_time</a:t>
            </a:r>
            <a:r>
              <a:rPr lang="en-US" dirty="0">
                <a:solidFill>
                  <a:schemeClr val="accent5"/>
                </a:solidFill>
                <a:latin typeface="Consolas" panose="020B0609020204030204" pitchFamily="49" charset="0"/>
              </a:rPr>
              <a:t> </a:t>
            </a:r>
            <a:r>
              <a:rPr lang="en-US" dirty="0">
                <a:solidFill>
                  <a:schemeClr val="accent5"/>
                </a:solidFill>
              </a:rPr>
              <a:t>conversions</a:t>
            </a:r>
          </a:p>
        </p:txBody>
      </p:sp>
      <p:sp>
        <p:nvSpPr>
          <p:cNvPr id="3" name="Content Placeholder 2">
            <a:extLst>
              <a:ext uri="{FF2B5EF4-FFF2-40B4-BE49-F238E27FC236}">
                <a16:creationId xmlns:a16="http://schemas.microsoft.com/office/drawing/2014/main" id="{BA0ADF5E-7AB6-41D3-B6B0-1856F89BC090}"/>
              </a:ext>
            </a:extLst>
          </p:cNvPr>
          <p:cNvSpPr>
            <a:spLocks noGrp="1"/>
          </p:cNvSpPr>
          <p:nvPr>
            <p:ph idx="1"/>
          </p:nvPr>
        </p:nvSpPr>
        <p:spPr/>
        <p:txBody>
          <a:bodyPr>
            <a:normAutofit fontScale="92500" lnSpcReduction="10000"/>
          </a:bodyPr>
          <a:lstStyle/>
          <a:p>
            <a:pPr marL="0" indent="0">
              <a:buNone/>
            </a:pPr>
            <a:r>
              <a:rPr lang="en-US" sz="2400" dirty="0">
                <a:solidFill>
                  <a:srgbClr val="333333"/>
                </a:solidFill>
              </a:rPr>
              <a:t>It’s possible for a conversion from a </a:t>
            </a:r>
            <a:r>
              <a:rPr lang="en-US" sz="2400" dirty="0" err="1">
                <a:solidFill>
                  <a:srgbClr val="333333"/>
                </a:solidFill>
                <a:latin typeface="Consolas" panose="020B0609020204030204" pitchFamily="49" charset="0"/>
              </a:rPr>
              <a:t>local_time</a:t>
            </a:r>
            <a:r>
              <a:rPr lang="en-US" sz="2400" dirty="0">
                <a:solidFill>
                  <a:srgbClr val="333333"/>
                </a:solidFill>
                <a:latin typeface="Consolas" panose="020B0609020204030204" pitchFamily="49" charset="0"/>
              </a:rPr>
              <a:t> </a:t>
            </a:r>
            <a:r>
              <a:rPr lang="en-US" sz="2400" dirty="0">
                <a:solidFill>
                  <a:srgbClr val="333333"/>
                </a:solidFill>
              </a:rPr>
              <a:t>to a </a:t>
            </a:r>
            <a:r>
              <a:rPr lang="en-US" sz="2400" dirty="0" err="1">
                <a:solidFill>
                  <a:srgbClr val="333333"/>
                </a:solidFill>
                <a:latin typeface="Consolas" panose="020B0609020204030204" pitchFamily="49" charset="0"/>
              </a:rPr>
              <a:t>sys_time</a:t>
            </a:r>
            <a:r>
              <a:rPr lang="en-US" sz="2400" dirty="0">
                <a:solidFill>
                  <a:srgbClr val="333333"/>
                </a:solidFill>
                <a:latin typeface="Consolas" panose="020B0609020204030204" pitchFamily="49" charset="0"/>
              </a:rPr>
              <a:t> </a:t>
            </a:r>
            <a:r>
              <a:rPr lang="en-US" sz="2400" dirty="0">
                <a:solidFill>
                  <a:srgbClr val="333333"/>
                </a:solidFill>
              </a:rPr>
              <a:t>to throw two different exceptions: </a:t>
            </a:r>
          </a:p>
          <a:p>
            <a:pPr marL="0" indent="0">
              <a:buNone/>
            </a:pPr>
            <a:endParaRPr lang="en-US" sz="1100" dirty="0">
              <a:solidFill>
                <a:srgbClr val="333333"/>
              </a:solidFill>
            </a:endParaRPr>
          </a:p>
          <a:p>
            <a:r>
              <a:rPr lang="en-US" sz="2400" dirty="0" err="1">
                <a:solidFill>
                  <a:srgbClr val="333333"/>
                </a:solidFill>
                <a:latin typeface="Consolas" panose="020B0609020204030204" pitchFamily="49" charset="0"/>
              </a:rPr>
              <a:t>ambiguous_local_time</a:t>
            </a:r>
            <a:r>
              <a:rPr lang="en-US" sz="2400" dirty="0">
                <a:solidFill>
                  <a:srgbClr val="333333"/>
                </a:solidFill>
                <a:latin typeface="Consolas" panose="020B0609020204030204" pitchFamily="49" charset="0"/>
              </a:rPr>
              <a:t> </a:t>
            </a:r>
          </a:p>
          <a:p>
            <a:pPr lvl="1"/>
            <a:r>
              <a:rPr lang="en-US" sz="1800" dirty="0">
                <a:solidFill>
                  <a:srgbClr val="333333"/>
                </a:solidFill>
              </a:rPr>
              <a:t>Consider a </a:t>
            </a:r>
            <a:r>
              <a:rPr lang="en-US" sz="1800" dirty="0" err="1">
                <a:solidFill>
                  <a:srgbClr val="333333"/>
                </a:solidFill>
                <a:latin typeface="Consolas" panose="020B0609020204030204" pitchFamily="49" charset="0"/>
              </a:rPr>
              <a:t>local_time</a:t>
            </a:r>
            <a:r>
              <a:rPr lang="en-US" sz="1800" dirty="0">
                <a:solidFill>
                  <a:srgbClr val="333333"/>
                </a:solidFill>
                <a:latin typeface="Consolas" panose="020B0609020204030204" pitchFamily="49" charset="0"/>
              </a:rPr>
              <a:t> </a:t>
            </a:r>
            <a:r>
              <a:rPr lang="en-US" sz="1800" dirty="0">
                <a:solidFill>
                  <a:srgbClr val="333333"/>
                </a:solidFill>
              </a:rPr>
              <a:t>that occurs during a daylight saving time transition when an extra hour is inserted.  When that happens, that one-hour block essentially happens twice.  </a:t>
            </a:r>
          </a:p>
          <a:p>
            <a:pPr lvl="1"/>
            <a:r>
              <a:rPr lang="en-US" sz="1800" dirty="0">
                <a:solidFill>
                  <a:srgbClr val="333333"/>
                </a:solidFill>
              </a:rPr>
              <a:t>If the </a:t>
            </a:r>
            <a:r>
              <a:rPr lang="en-US" sz="1800" dirty="0" err="1">
                <a:solidFill>
                  <a:srgbClr val="333333"/>
                </a:solidFill>
                <a:latin typeface="Consolas" panose="020B0609020204030204" pitchFamily="49" charset="0"/>
              </a:rPr>
              <a:t>local_time</a:t>
            </a:r>
            <a:r>
              <a:rPr lang="en-US" sz="1800" dirty="0">
                <a:solidFill>
                  <a:srgbClr val="333333"/>
                </a:solidFill>
                <a:latin typeface="Consolas" panose="020B0609020204030204" pitchFamily="49" charset="0"/>
              </a:rPr>
              <a:t> </a:t>
            </a:r>
            <a:r>
              <a:rPr lang="en-US" sz="1800" dirty="0">
                <a:solidFill>
                  <a:srgbClr val="333333"/>
                </a:solidFill>
              </a:rPr>
              <a:t>to be converted occurs in that period of time, there are two potential </a:t>
            </a:r>
            <a:r>
              <a:rPr lang="en-US" sz="1800" dirty="0" err="1">
                <a:solidFill>
                  <a:srgbClr val="333333"/>
                </a:solidFill>
                <a:latin typeface="Consolas" panose="020B0609020204030204" pitchFamily="49" charset="0"/>
              </a:rPr>
              <a:t>sys_time</a:t>
            </a:r>
            <a:r>
              <a:rPr lang="en-US" sz="1800" dirty="0" err="1">
                <a:solidFill>
                  <a:srgbClr val="333333"/>
                </a:solidFill>
              </a:rPr>
              <a:t>s</a:t>
            </a:r>
            <a:r>
              <a:rPr lang="en-US" sz="1800" dirty="0">
                <a:solidFill>
                  <a:srgbClr val="333333"/>
                </a:solidFill>
              </a:rPr>
              <a:t> that it could be converted to.  </a:t>
            </a:r>
          </a:p>
          <a:p>
            <a:pPr lvl="1"/>
            <a:r>
              <a:rPr lang="en-US" sz="1800" dirty="0">
                <a:solidFill>
                  <a:srgbClr val="333333"/>
                </a:solidFill>
              </a:rPr>
              <a:t>If the choice of earlier or later time isn’t specified (through </a:t>
            </a:r>
            <a:r>
              <a:rPr lang="en-US" sz="1800" dirty="0">
                <a:solidFill>
                  <a:srgbClr val="333333"/>
                </a:solidFill>
                <a:latin typeface="Consolas" panose="020B0609020204030204" pitchFamily="49" charset="0"/>
              </a:rPr>
              <a:t>choose::earliest </a:t>
            </a:r>
            <a:r>
              <a:rPr lang="en-US" sz="1800" dirty="0">
                <a:solidFill>
                  <a:srgbClr val="333333"/>
                </a:solidFill>
              </a:rPr>
              <a:t>or </a:t>
            </a:r>
            <a:r>
              <a:rPr lang="en-US" sz="1800" dirty="0">
                <a:solidFill>
                  <a:srgbClr val="333333"/>
                </a:solidFill>
                <a:latin typeface="Consolas" panose="020B0609020204030204" pitchFamily="49" charset="0"/>
              </a:rPr>
              <a:t>choose::latest</a:t>
            </a:r>
            <a:r>
              <a:rPr lang="en-US" sz="1800" dirty="0">
                <a:solidFill>
                  <a:srgbClr val="333333"/>
                </a:solidFill>
              </a:rPr>
              <a:t>), an </a:t>
            </a:r>
            <a:r>
              <a:rPr lang="en-US" sz="1800" dirty="0" err="1">
                <a:solidFill>
                  <a:srgbClr val="333333"/>
                </a:solidFill>
                <a:latin typeface="Consolas" panose="020B0609020204030204" pitchFamily="49" charset="0"/>
              </a:rPr>
              <a:t>ambiguous_local_time</a:t>
            </a:r>
            <a:r>
              <a:rPr lang="en-US" sz="1800" dirty="0">
                <a:solidFill>
                  <a:srgbClr val="333333"/>
                </a:solidFill>
                <a:latin typeface="Consolas" panose="020B0609020204030204" pitchFamily="49" charset="0"/>
              </a:rPr>
              <a:t> </a:t>
            </a:r>
            <a:r>
              <a:rPr lang="en-US" sz="1800" dirty="0">
                <a:solidFill>
                  <a:srgbClr val="333333"/>
                </a:solidFill>
              </a:rPr>
              <a:t>exception is thrown.  </a:t>
            </a:r>
          </a:p>
          <a:p>
            <a:pPr lvl="1"/>
            <a:endParaRPr lang="en-US" sz="1000" dirty="0">
              <a:solidFill>
                <a:srgbClr val="333333"/>
              </a:solidFill>
            </a:endParaRPr>
          </a:p>
          <a:p>
            <a:r>
              <a:rPr lang="en-US" sz="2400" dirty="0" err="1">
                <a:solidFill>
                  <a:srgbClr val="333333"/>
                </a:solidFill>
                <a:latin typeface="Consolas" panose="020B0609020204030204" pitchFamily="49" charset="0"/>
              </a:rPr>
              <a:t>nonexistent_local_time</a:t>
            </a:r>
            <a:endParaRPr lang="en-US" sz="2400" dirty="0">
              <a:solidFill>
                <a:srgbClr val="333333"/>
              </a:solidFill>
              <a:latin typeface="Consolas" panose="020B0609020204030204" pitchFamily="49" charset="0"/>
            </a:endParaRPr>
          </a:p>
          <a:p>
            <a:pPr lvl="1"/>
            <a:r>
              <a:rPr lang="en-US" sz="1800" b="0" dirty="0">
                <a:solidFill>
                  <a:srgbClr val="333333"/>
                </a:solidFill>
                <a:effectLst/>
              </a:rPr>
              <a:t>Consider a </a:t>
            </a:r>
            <a:r>
              <a:rPr lang="en-US" sz="1800" b="0" dirty="0" err="1">
                <a:solidFill>
                  <a:srgbClr val="333333"/>
                </a:solidFill>
                <a:effectLst/>
                <a:latin typeface="Consolas" panose="020B0609020204030204" pitchFamily="49" charset="0"/>
              </a:rPr>
              <a:t>local_time</a:t>
            </a:r>
            <a:r>
              <a:rPr lang="en-US" sz="1800" b="0" dirty="0">
                <a:solidFill>
                  <a:srgbClr val="333333"/>
                </a:solidFill>
                <a:effectLst/>
                <a:latin typeface="Consolas" panose="020B0609020204030204" pitchFamily="49" charset="0"/>
              </a:rPr>
              <a:t> </a:t>
            </a:r>
            <a:r>
              <a:rPr lang="en-US" sz="1800" b="0" dirty="0">
                <a:solidFill>
                  <a:srgbClr val="333333"/>
                </a:solidFill>
                <a:effectLst/>
              </a:rPr>
              <a:t>that occurs during a daylight saving time transition when an hour is lost.  </a:t>
            </a:r>
          </a:p>
          <a:p>
            <a:pPr lvl="1"/>
            <a:r>
              <a:rPr lang="en-US" sz="1800" b="0" dirty="0">
                <a:solidFill>
                  <a:srgbClr val="333333"/>
                </a:solidFill>
                <a:effectLst/>
              </a:rPr>
              <a:t>If the </a:t>
            </a:r>
            <a:r>
              <a:rPr lang="en-US" sz="1800" b="0" dirty="0" err="1">
                <a:solidFill>
                  <a:srgbClr val="333333"/>
                </a:solidFill>
                <a:effectLst/>
                <a:latin typeface="Consolas" panose="020B0609020204030204" pitchFamily="49" charset="0"/>
              </a:rPr>
              <a:t>local_time</a:t>
            </a:r>
            <a:r>
              <a:rPr lang="en-US" sz="1800" b="0" dirty="0">
                <a:solidFill>
                  <a:srgbClr val="333333"/>
                </a:solidFill>
                <a:effectLst/>
                <a:latin typeface="Consolas" panose="020B0609020204030204" pitchFamily="49" charset="0"/>
              </a:rPr>
              <a:t> </a:t>
            </a:r>
            <a:r>
              <a:rPr lang="en-US" sz="1800" b="0" dirty="0">
                <a:solidFill>
                  <a:srgbClr val="333333"/>
                </a:solidFill>
                <a:effectLst/>
              </a:rPr>
              <a:t>to be converted occurs in that period of time, there is no </a:t>
            </a:r>
            <a:r>
              <a:rPr lang="en-US" sz="1800" b="0" dirty="0" err="1">
                <a:solidFill>
                  <a:srgbClr val="333333"/>
                </a:solidFill>
                <a:effectLst/>
                <a:latin typeface="Consolas" panose="020B0609020204030204" pitchFamily="49" charset="0"/>
              </a:rPr>
              <a:t>sys_time</a:t>
            </a:r>
            <a:r>
              <a:rPr lang="en-US" sz="1800" b="0" dirty="0">
                <a:solidFill>
                  <a:srgbClr val="333333"/>
                </a:solidFill>
                <a:effectLst/>
                <a:latin typeface="Consolas" panose="020B0609020204030204" pitchFamily="49" charset="0"/>
              </a:rPr>
              <a:t> </a:t>
            </a:r>
            <a:r>
              <a:rPr lang="en-US" sz="1800" b="0" dirty="0">
                <a:solidFill>
                  <a:srgbClr val="333333"/>
                </a:solidFill>
                <a:effectLst/>
              </a:rPr>
              <a:t>that it can correspond to so a </a:t>
            </a:r>
            <a:r>
              <a:rPr lang="en-US" sz="1800" b="0" dirty="0" err="1">
                <a:solidFill>
                  <a:srgbClr val="333333"/>
                </a:solidFill>
                <a:effectLst/>
                <a:latin typeface="Consolas" panose="020B0609020204030204" pitchFamily="49" charset="0"/>
              </a:rPr>
              <a:t>nonexistent_local_time</a:t>
            </a:r>
            <a:r>
              <a:rPr lang="en-US" sz="1800" b="0" dirty="0">
                <a:solidFill>
                  <a:srgbClr val="333333"/>
                </a:solidFill>
                <a:effectLst/>
                <a:latin typeface="Consolas" panose="020B0609020204030204" pitchFamily="49" charset="0"/>
              </a:rPr>
              <a:t> </a:t>
            </a:r>
            <a:r>
              <a:rPr lang="en-US" sz="1800" b="0" dirty="0">
                <a:solidFill>
                  <a:srgbClr val="333333"/>
                </a:solidFill>
                <a:effectLst/>
              </a:rPr>
              <a:t>exception is thrown.  </a:t>
            </a:r>
          </a:p>
        </p:txBody>
      </p:sp>
      <p:sp>
        <p:nvSpPr>
          <p:cNvPr id="4" name="Slide Number Placeholder 3">
            <a:extLst>
              <a:ext uri="{FF2B5EF4-FFF2-40B4-BE49-F238E27FC236}">
                <a16:creationId xmlns:a16="http://schemas.microsoft.com/office/drawing/2014/main" id="{60E51CE1-AFA1-4FE9-BBD1-C81AEB56D6DE}"/>
              </a:ext>
            </a:extLst>
          </p:cNvPr>
          <p:cNvSpPr>
            <a:spLocks noGrp="1"/>
          </p:cNvSpPr>
          <p:nvPr>
            <p:ph type="sldNum" sz="quarter" idx="12"/>
          </p:nvPr>
        </p:nvSpPr>
        <p:spPr/>
        <p:txBody>
          <a:bodyPr/>
          <a:lstStyle/>
          <a:p>
            <a:fld id="{48F63A3B-78C7-47BE-AE5E-E10140E04643}" type="slidenum">
              <a:rPr lang="en-US" smtClean="0"/>
              <a:pPr/>
              <a:t>40</a:t>
            </a:fld>
            <a:endParaRPr lang="en-US" dirty="0"/>
          </a:p>
        </p:txBody>
      </p:sp>
    </p:spTree>
    <p:extLst>
      <p:ext uri="{BB962C8B-B14F-4D97-AF65-F5344CB8AC3E}">
        <p14:creationId xmlns:p14="http://schemas.microsoft.com/office/powerpoint/2010/main" val="17253376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C7F3875-F75B-4E22-B6DE-92169262FADA}"/>
              </a:ext>
            </a:extLst>
          </p:cNvPr>
          <p:cNvSpPr>
            <a:spLocks noGrp="1"/>
          </p:cNvSpPr>
          <p:nvPr>
            <p:ph type="title"/>
          </p:nvPr>
        </p:nvSpPr>
        <p:spPr/>
        <p:txBody>
          <a:bodyPr/>
          <a:lstStyle/>
          <a:p>
            <a:r>
              <a:rPr lang="en-US" dirty="0" err="1">
                <a:solidFill>
                  <a:schemeClr val="accent5"/>
                </a:solidFill>
                <a:latin typeface="Consolas" panose="020B0609020204030204" pitchFamily="49" charset="0"/>
              </a:rPr>
              <a:t>ambiguous_local_time</a:t>
            </a:r>
            <a:r>
              <a:rPr lang="en-US" dirty="0">
                <a:solidFill>
                  <a:schemeClr val="accent5"/>
                </a:solidFill>
                <a:latin typeface="Consolas" panose="020B0609020204030204" pitchFamily="49" charset="0"/>
              </a:rPr>
              <a:t> </a:t>
            </a:r>
            <a:r>
              <a:rPr lang="en-US" dirty="0">
                <a:solidFill>
                  <a:schemeClr val="accent5"/>
                </a:solidFill>
              </a:rPr>
              <a:t>example</a:t>
            </a:r>
          </a:p>
        </p:txBody>
      </p:sp>
      <p:sp>
        <p:nvSpPr>
          <p:cNvPr id="6" name="Content Placeholder 5">
            <a:extLst>
              <a:ext uri="{FF2B5EF4-FFF2-40B4-BE49-F238E27FC236}">
                <a16:creationId xmlns:a16="http://schemas.microsoft.com/office/drawing/2014/main" id="{5617B8A1-E7B4-4FB1-B332-029BEEA9979A}"/>
              </a:ext>
            </a:extLst>
          </p:cNvPr>
          <p:cNvSpPr>
            <a:spLocks noGrp="1"/>
          </p:cNvSpPr>
          <p:nvPr>
            <p:ph sz="half" idx="1"/>
          </p:nvPr>
        </p:nvSpPr>
        <p:spPr>
          <a:xfrm>
            <a:off x="838200" y="1845028"/>
            <a:ext cx="5181600" cy="4351338"/>
          </a:xfrm>
        </p:spPr>
        <p:txBody>
          <a:bodyPr>
            <a:normAutofit fontScale="92500"/>
          </a:bodyPr>
          <a:lstStyle/>
          <a:p>
            <a:pPr marL="0" indent="0">
              <a:lnSpc>
                <a:spcPct val="110000"/>
              </a:lnSpc>
              <a:spcBef>
                <a:spcPts val="0"/>
              </a:spcBef>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&lt;chrono&gt;</a:t>
            </a:r>
            <a:endParaRPr lang="en-US" sz="1400" b="0" dirty="0">
              <a:solidFill>
                <a:srgbClr val="333333"/>
              </a:solidFill>
              <a:effectLst/>
              <a:latin typeface="Consolas" panose="020B0609020204030204" pitchFamily="49" charset="0"/>
            </a:endParaRPr>
          </a:p>
          <a:p>
            <a:pPr marL="0" indent="0">
              <a:lnSpc>
                <a:spcPct val="110000"/>
              </a:lnSpc>
              <a:spcBef>
                <a:spcPts val="0"/>
              </a:spcBef>
              <a:buNone/>
            </a:pPr>
            <a:r>
              <a:rPr lang="en-US" sz="1400" b="0" dirty="0">
                <a:solidFill>
                  <a:srgbClr val="859900"/>
                </a:solidFill>
                <a:effectLst/>
                <a:latin typeface="Consolas" panose="020B0609020204030204" pitchFamily="49" charset="0"/>
              </a:rPr>
              <a:t>#include</a:t>
            </a:r>
            <a:r>
              <a:rPr lang="en-US" sz="1400" b="0" dirty="0">
                <a:solidFill>
                  <a:srgbClr val="B58900"/>
                </a:solidFill>
                <a:effectLst/>
                <a:latin typeface="Consolas" panose="020B0609020204030204" pitchFamily="49" charset="0"/>
              </a:rPr>
              <a:t> </a:t>
            </a:r>
            <a:r>
              <a:rPr lang="en-US" sz="1400" b="0" dirty="0">
                <a:solidFill>
                  <a:srgbClr val="2AA198"/>
                </a:solidFill>
                <a:effectLst/>
                <a:latin typeface="Consolas" panose="020B0609020204030204" pitchFamily="49" charset="0"/>
              </a:rPr>
              <a:t>&lt;iostream&gt;</a:t>
            </a:r>
            <a:endParaRPr lang="en-US" sz="1400" b="0" dirty="0">
              <a:solidFill>
                <a:srgbClr val="333333"/>
              </a:solidFill>
              <a:effectLst/>
              <a:latin typeface="Consolas" panose="020B0609020204030204" pitchFamily="49" charset="0"/>
            </a:endParaRPr>
          </a:p>
          <a:p>
            <a:pPr marL="0" indent="0">
              <a:lnSpc>
                <a:spcPct val="110000"/>
              </a:lnSpc>
              <a:spcBef>
                <a:spcPts val="0"/>
              </a:spcBef>
              <a:buNone/>
            </a:pPr>
            <a:br>
              <a:rPr lang="en-US" sz="1400" b="0" dirty="0">
                <a:solidFill>
                  <a:srgbClr val="333333"/>
                </a:solidFill>
                <a:effectLst/>
                <a:latin typeface="Consolas" panose="020B0609020204030204" pitchFamily="49" charset="0"/>
              </a:rPr>
            </a:br>
            <a:r>
              <a:rPr lang="en-US" sz="1400" b="0" dirty="0">
                <a:solidFill>
                  <a:srgbClr val="859900"/>
                </a:solidFill>
                <a:effectLst/>
                <a:latin typeface="Consolas" panose="020B0609020204030204" pitchFamily="49" charset="0"/>
              </a:rPr>
              <a:t>using</a:t>
            </a: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namespace</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a:solidFill>
                  <a:srgbClr val="268BD2"/>
                </a:solidFill>
                <a:effectLst/>
                <a:latin typeface="Consolas" panose="020B0609020204030204" pitchFamily="49" charset="0"/>
              </a:rPr>
              <a:t>chrono</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p>
          <a:p>
            <a:pPr marL="0" indent="0">
              <a:lnSpc>
                <a:spcPct val="110000"/>
              </a:lnSpc>
              <a:spcBef>
                <a:spcPts val="0"/>
              </a:spcBef>
              <a:buNone/>
            </a:pPr>
            <a:r>
              <a:rPr lang="en-US" sz="1400" b="1" dirty="0">
                <a:solidFill>
                  <a:srgbClr val="073642"/>
                </a:solidFill>
                <a:effectLst/>
                <a:latin typeface="Consolas" panose="020B0609020204030204" pitchFamily="49" charset="0"/>
              </a:rPr>
              <a:t>int</a:t>
            </a: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main</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try</a:t>
            </a:r>
            <a:endParaRPr lang="en-US" sz="1400" b="0" dirty="0">
              <a:solidFill>
                <a:srgbClr val="333333"/>
              </a:solidFill>
              <a:effectLst/>
              <a:latin typeface="Consolas" panose="020B0609020204030204" pitchFamily="49" charset="0"/>
            </a:endParaRPr>
          </a:p>
          <a:p>
            <a:pPr marL="0" indent="0">
              <a:lnSpc>
                <a:spcPct val="110000"/>
              </a:lnSpc>
              <a:spcBef>
                <a:spcPts val="0"/>
              </a:spcBef>
              <a:buNone/>
            </a:pPr>
            <a:r>
              <a:rPr lang="en-US" sz="1400" b="0" dirty="0">
                <a:solidFill>
                  <a:srgbClr val="333333"/>
                </a:solidFill>
                <a:effectLst/>
                <a:latin typeface="Consolas" panose="020B0609020204030204" pitchFamily="49" charset="0"/>
              </a:rPr>
              <a:t>    {</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auto</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ld</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local_days</a:t>
            </a:r>
            <a:r>
              <a:rPr lang="en-US" sz="1400" b="0" dirty="0">
                <a:solidFill>
                  <a:srgbClr val="333333"/>
                </a:solidFill>
                <a:effectLst/>
                <a:latin typeface="Consolas" panose="020B0609020204030204" pitchFamily="49" charset="0"/>
              </a:rPr>
              <a:t>{</a:t>
            </a:r>
            <a:r>
              <a:rPr lang="en-US" sz="1400" b="0" dirty="0">
                <a:solidFill>
                  <a:srgbClr val="268BD2"/>
                </a:solidFill>
                <a:effectLst/>
                <a:latin typeface="Consolas" panose="020B0609020204030204" pitchFamily="49" charset="0"/>
              </a:rPr>
              <a:t>Sunday</a:t>
            </a:r>
            <a:r>
              <a:rPr lang="en-US" sz="1400" b="0" dirty="0">
                <a:solidFill>
                  <a:srgbClr val="333333"/>
                </a:solidFill>
                <a:effectLst/>
                <a:latin typeface="Consolas" panose="020B0609020204030204" pitchFamily="49" charset="0"/>
              </a:rPr>
              <a:t>[</a:t>
            </a:r>
            <a:r>
              <a:rPr lang="en-US" sz="1400" b="0" dirty="0">
                <a:solidFill>
                  <a:srgbClr val="D33682"/>
                </a:solidFill>
                <a:effectLst/>
                <a:latin typeface="Consolas" panose="020B0609020204030204" pitchFamily="49" charset="0"/>
              </a:rPr>
              <a:t>1</a:t>
            </a:r>
            <a:r>
              <a:rPr lang="en-US" sz="1400" b="0" dirty="0">
                <a:solidFill>
                  <a:srgbClr val="333333"/>
                </a:solidFill>
                <a:effectLst/>
                <a:latin typeface="Consolas" panose="020B0609020204030204" pitchFamily="49" charset="0"/>
              </a:rPr>
              <a:t>]</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November</a:t>
            </a:r>
            <a:r>
              <a:rPr lang="en-US" sz="1400" b="0" dirty="0">
                <a:solidFill>
                  <a:srgbClr val="859900"/>
                </a:solidFill>
                <a:effectLst/>
                <a:latin typeface="Consolas" panose="020B0609020204030204" pitchFamily="49" charset="0"/>
              </a:rPr>
              <a:t>/</a:t>
            </a:r>
            <a:r>
              <a:rPr lang="en-US" sz="1400" b="0" dirty="0">
                <a:solidFill>
                  <a:srgbClr val="D33682"/>
                </a:solidFill>
                <a:effectLst/>
                <a:latin typeface="Consolas" panose="020B0609020204030204" pitchFamily="49" charset="0"/>
              </a:rPr>
              <a:t>2016</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auto</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lt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ld</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a:solidFill>
                  <a:srgbClr val="D33682"/>
                </a:solidFill>
                <a:effectLst/>
                <a:latin typeface="Consolas" panose="020B0609020204030204" pitchFamily="49" charset="0"/>
              </a:rPr>
              <a:t>1</a:t>
            </a:r>
            <a:r>
              <a:rPr lang="en-US" sz="1400" b="0" dirty="0">
                <a:solidFill>
                  <a:srgbClr val="859900"/>
                </a:solidFill>
                <a:effectLst/>
                <a:latin typeface="Consolas" panose="020B0609020204030204" pitchFamily="49" charset="0"/>
              </a:rPr>
              <a:t>h</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a:solidFill>
                  <a:srgbClr val="D33682"/>
                </a:solidFill>
                <a:effectLst/>
                <a:latin typeface="Consolas" panose="020B0609020204030204" pitchFamily="49" charset="0"/>
              </a:rPr>
              <a:t>30</a:t>
            </a:r>
            <a:r>
              <a:rPr lang="en-US" sz="1400" b="0" dirty="0">
                <a:solidFill>
                  <a:srgbClr val="859900"/>
                </a:solidFill>
                <a:effectLst/>
                <a:latin typeface="Consolas" panose="020B0609020204030204" pitchFamily="49" charset="0"/>
              </a:rPr>
              <a:t>min</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auto</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zt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zoned_time</a:t>
            </a:r>
            <a:r>
              <a:rPr lang="en-US" sz="1400" b="0" dirty="0">
                <a:solidFill>
                  <a:srgbClr val="333333"/>
                </a:solidFill>
                <a:effectLst/>
                <a:latin typeface="Consolas" panose="020B0609020204030204" pitchFamily="49" charset="0"/>
              </a:rPr>
              <a:t>{</a:t>
            </a:r>
            <a:r>
              <a:rPr lang="en-US" sz="1400" b="0" dirty="0">
                <a:solidFill>
                  <a:srgbClr val="2AA198"/>
                </a:solidFill>
                <a:effectLst/>
                <a:latin typeface="Consolas" panose="020B0609020204030204" pitchFamily="49" charset="0"/>
              </a:rPr>
              <a:t>"America/</a:t>
            </a:r>
            <a:r>
              <a:rPr lang="en-US" sz="1400" b="0" dirty="0" err="1">
                <a:solidFill>
                  <a:srgbClr val="2AA198"/>
                </a:solidFill>
                <a:effectLst/>
                <a:latin typeface="Consolas" panose="020B0609020204030204" pitchFamily="49" charset="0"/>
              </a:rPr>
              <a:t>New_York</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lt</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 </a:t>
            </a:r>
            <a:r>
              <a:rPr lang="en-US" sz="1400" b="0" dirty="0">
                <a:solidFill>
                  <a:srgbClr val="859900"/>
                </a:solidFill>
                <a:effectLst/>
                <a:latin typeface="Consolas" panose="020B0609020204030204" pitchFamily="49" charset="0"/>
              </a:rPr>
              <a:t>catch</a:t>
            </a:r>
            <a:r>
              <a:rPr lang="en-US" sz="1400" b="0" dirty="0">
                <a:solidFill>
                  <a:srgbClr val="333333"/>
                </a:solidFill>
                <a:effectLst/>
                <a:latin typeface="Consolas" panose="020B0609020204030204" pitchFamily="49" charset="0"/>
              </a:rPr>
              <a:t> (</a:t>
            </a:r>
            <a:r>
              <a:rPr lang="en-US" sz="1400" b="1" dirty="0">
                <a:solidFill>
                  <a:srgbClr val="073642"/>
                </a:solidFill>
                <a:effectLst/>
                <a:latin typeface="Consolas" panose="020B0609020204030204" pitchFamily="49" charset="0"/>
              </a:rPr>
              <a:t>const</a:t>
            </a:r>
            <a:r>
              <a:rPr lang="en-US" sz="1400" b="0" dirty="0">
                <a:solidFill>
                  <a:srgbClr val="333333"/>
                </a:solidFill>
                <a:effectLst/>
                <a:latin typeface="Consolas" panose="020B0609020204030204" pitchFamily="49" charset="0"/>
              </a:rPr>
              <a:t> </a:t>
            </a:r>
            <a:r>
              <a:rPr lang="en-US" sz="1400" b="0" dirty="0" err="1">
                <a:solidFill>
                  <a:srgbClr val="333333"/>
                </a:solidFill>
                <a:effectLst/>
                <a:latin typeface="Consolas" panose="020B0609020204030204" pitchFamily="49" charset="0"/>
              </a:rPr>
              <a:t>ambiguous_local_time</a:t>
            </a:r>
            <a:r>
              <a:rPr lang="en-US" sz="1400" b="0" dirty="0">
                <a:solidFill>
                  <a:srgbClr val="859900"/>
                </a:solidFill>
                <a:effectLst/>
                <a:latin typeface="Consolas" panose="020B0609020204030204" pitchFamily="49" charset="0"/>
              </a:rPr>
              <a:t>&amp;</a:t>
            </a:r>
            <a:r>
              <a:rPr lang="en-US" sz="1400" b="0" dirty="0">
                <a:solidFill>
                  <a:srgbClr val="333333"/>
                </a:solidFill>
                <a:effectLst/>
                <a:latin typeface="Consolas" panose="020B0609020204030204" pitchFamily="49" charset="0"/>
              </a:rPr>
              <a:t> e)</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r>
              <a:rPr lang="en-US" sz="1400" b="0" dirty="0">
                <a:solidFill>
                  <a:srgbClr val="268BD2"/>
                </a:solidFill>
                <a:effectLst/>
                <a:latin typeface="Consolas" panose="020B0609020204030204" pitchFamily="49" charset="0"/>
              </a:rPr>
              <a:t>std</a:t>
            </a:r>
            <a:r>
              <a:rPr lang="en-US" sz="1400" b="0" dirty="0">
                <a:solidFill>
                  <a:srgbClr val="333333"/>
                </a:solidFill>
                <a:effectLst/>
                <a:latin typeface="Consolas" panose="020B0609020204030204" pitchFamily="49" charset="0"/>
              </a:rPr>
              <a:t>::</a:t>
            </a:r>
            <a:r>
              <a:rPr lang="en-US" sz="1400" b="0" dirty="0" err="1">
                <a:solidFill>
                  <a:srgbClr val="333333"/>
                </a:solidFill>
                <a:effectLst/>
                <a:latin typeface="Consolas" panose="020B0609020204030204" pitchFamily="49" charset="0"/>
              </a:rPr>
              <a:t>cout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err="1">
                <a:solidFill>
                  <a:srgbClr val="268BD2"/>
                </a:solidFill>
                <a:effectLst/>
                <a:latin typeface="Consolas" panose="020B0609020204030204" pitchFamily="49" charset="0"/>
              </a:rPr>
              <a:t>e</a:t>
            </a:r>
            <a:r>
              <a:rPr lang="en-US" sz="1400" b="0" dirty="0" err="1">
                <a:solidFill>
                  <a:srgbClr val="333333"/>
                </a:solidFill>
                <a:effectLst/>
                <a:latin typeface="Consolas" panose="020B0609020204030204" pitchFamily="49" charset="0"/>
              </a:rPr>
              <a:t>.</a:t>
            </a:r>
            <a:r>
              <a:rPr lang="en-US" sz="1400" b="0" dirty="0" err="1">
                <a:solidFill>
                  <a:srgbClr val="268BD2"/>
                </a:solidFill>
                <a:effectLst/>
                <a:latin typeface="Consolas" panose="020B0609020204030204" pitchFamily="49" charset="0"/>
              </a:rPr>
              <a:t>what</a:t>
            </a:r>
            <a:r>
              <a:rPr lang="en-US" sz="1400" b="0" dirty="0">
                <a:solidFill>
                  <a:srgbClr val="333333"/>
                </a:solidFill>
                <a:effectLst/>
                <a:latin typeface="Consolas" panose="020B0609020204030204" pitchFamily="49" charset="0"/>
              </a:rPr>
              <a:t>() </a:t>
            </a:r>
            <a:r>
              <a:rPr lang="en-US" sz="1400" b="0" dirty="0">
                <a:solidFill>
                  <a:srgbClr val="859900"/>
                </a:solidFill>
                <a:effectLst/>
                <a:latin typeface="Consolas" panose="020B0609020204030204" pitchFamily="49" charset="0"/>
              </a:rPr>
              <a:t>&lt;&lt;</a:t>
            </a:r>
            <a:r>
              <a:rPr lang="en-US" sz="1400" b="0" dirty="0">
                <a:solidFill>
                  <a:srgbClr val="333333"/>
                </a:solidFill>
                <a:effectLst/>
                <a:latin typeface="Consolas" panose="020B0609020204030204" pitchFamily="49" charset="0"/>
              </a:rPr>
              <a:t> </a:t>
            </a:r>
            <a:r>
              <a:rPr lang="en-US" sz="1400" b="0" dirty="0">
                <a:solidFill>
                  <a:srgbClr val="2AA198"/>
                </a:solidFill>
                <a:effectLst/>
                <a:latin typeface="Consolas" panose="020B0609020204030204" pitchFamily="49" charset="0"/>
              </a:rPr>
              <a:t>'</a:t>
            </a:r>
            <a:r>
              <a:rPr lang="en-US" sz="1400" b="0" dirty="0">
                <a:solidFill>
                  <a:srgbClr val="CB4B16"/>
                </a:solidFill>
                <a:effectLst/>
                <a:latin typeface="Consolas" panose="020B0609020204030204" pitchFamily="49" charset="0"/>
              </a:rPr>
              <a:t>\n</a:t>
            </a:r>
            <a:r>
              <a:rPr lang="en-US" sz="1400" b="0" dirty="0">
                <a:solidFill>
                  <a:srgbClr val="2AA198"/>
                </a:solidFill>
                <a:effectLst/>
                <a:latin typeface="Consolas" panose="020B0609020204030204" pitchFamily="49" charset="0"/>
              </a:rPr>
              <a:t>'</a:t>
            </a:r>
            <a:r>
              <a:rPr lang="en-US" sz="1400" b="0" dirty="0">
                <a:solidFill>
                  <a:srgbClr val="333333"/>
                </a:solidFill>
                <a:effectLst/>
                <a:latin typeface="Consolas" panose="020B0609020204030204" pitchFamily="49" charset="0"/>
              </a:rPr>
              <a:t>;</a:t>
            </a:r>
          </a:p>
          <a:p>
            <a:pPr marL="0" indent="0">
              <a:lnSpc>
                <a:spcPct val="110000"/>
              </a:lnSpc>
              <a:spcBef>
                <a:spcPts val="0"/>
              </a:spcBef>
              <a:buNone/>
            </a:pPr>
            <a:r>
              <a:rPr lang="en-US" sz="1400" b="0" dirty="0">
                <a:solidFill>
                  <a:srgbClr val="333333"/>
                </a:solidFill>
                <a:effectLst/>
                <a:latin typeface="Consolas" panose="020B0609020204030204" pitchFamily="49" charset="0"/>
              </a:rPr>
              <a:t>    }</a:t>
            </a:r>
          </a:p>
          <a:p>
            <a:pPr marL="0" indent="0">
              <a:lnSpc>
                <a:spcPct val="110000"/>
              </a:lnSpc>
              <a:spcBef>
                <a:spcPts val="0"/>
              </a:spcBef>
              <a:buNone/>
            </a:pPr>
            <a:r>
              <a:rPr lang="en-US" sz="1400" b="0" dirty="0">
                <a:solidFill>
                  <a:srgbClr val="333333"/>
                </a:solidFill>
                <a:effectLst/>
                <a:latin typeface="Consolas" panose="020B0609020204030204" pitchFamily="49" charset="0"/>
              </a:rPr>
              <a:t>}</a:t>
            </a:r>
            <a:br>
              <a:rPr lang="en-US" sz="1400" b="0" dirty="0">
                <a:solidFill>
                  <a:srgbClr val="333333"/>
                </a:solidFill>
                <a:effectLst/>
                <a:latin typeface="Consolas" panose="020B0609020204030204" pitchFamily="49" charset="0"/>
              </a:rPr>
            </a:br>
            <a:endParaRPr lang="en-US" sz="1400" b="0" dirty="0">
              <a:solidFill>
                <a:srgbClr val="333333"/>
              </a:solidFill>
              <a:effectLst/>
              <a:latin typeface="Consolas" panose="020B0609020204030204" pitchFamily="49" charset="0"/>
            </a:endParaRPr>
          </a:p>
        </p:txBody>
      </p:sp>
      <p:sp>
        <p:nvSpPr>
          <p:cNvPr id="7" name="Content Placeholder 6">
            <a:extLst>
              <a:ext uri="{FF2B5EF4-FFF2-40B4-BE49-F238E27FC236}">
                <a16:creationId xmlns:a16="http://schemas.microsoft.com/office/drawing/2014/main" id="{E5759881-4D62-4F26-8022-9A0586D1646E}"/>
              </a:ext>
            </a:extLst>
          </p:cNvPr>
          <p:cNvSpPr>
            <a:spLocks noGrp="1"/>
          </p:cNvSpPr>
          <p:nvPr>
            <p:ph sz="half" idx="2"/>
          </p:nvPr>
        </p:nvSpPr>
        <p:spPr>
          <a:xfrm>
            <a:off x="6096000" y="1473200"/>
            <a:ext cx="5847644" cy="5248275"/>
          </a:xfrm>
        </p:spPr>
        <p:txBody>
          <a:bodyPr>
            <a:normAutofit fontScale="92500"/>
          </a:bodyPr>
          <a:lstStyle/>
          <a:p>
            <a:pPr marL="0" indent="0">
              <a:buNone/>
            </a:pPr>
            <a:r>
              <a:rPr lang="en-US" u="sng" dirty="0"/>
              <a:t>Output:</a:t>
            </a:r>
          </a:p>
          <a:p>
            <a:pPr marL="0" indent="0">
              <a:buNone/>
            </a:pPr>
            <a:r>
              <a:rPr lang="en-US" sz="1430" dirty="0">
                <a:latin typeface="Consolas" panose="020B0609020204030204" pitchFamily="49" charset="0"/>
              </a:rPr>
              <a:t>2016-11-06 01:30:00 is ambiguous. It could be</a:t>
            </a:r>
          </a:p>
          <a:p>
            <a:pPr marL="0" indent="0">
              <a:buNone/>
            </a:pPr>
            <a:r>
              <a:rPr lang="en-US" sz="1430" dirty="0">
                <a:latin typeface="Consolas" panose="020B0609020204030204" pitchFamily="49" charset="0"/>
              </a:rPr>
              <a:t>2016-11-06 01:30:00 EDT == 2016-11-06 05:30:00 UTC or</a:t>
            </a:r>
          </a:p>
          <a:p>
            <a:pPr marL="0" indent="0">
              <a:buNone/>
            </a:pPr>
            <a:r>
              <a:rPr lang="en-US" sz="1430" dirty="0">
                <a:latin typeface="Consolas" panose="020B0609020204030204" pitchFamily="49" charset="0"/>
              </a:rPr>
              <a:t>2016-11-06 01:30:00 EST == 2016-11-06 06:30:00 UTC</a:t>
            </a:r>
          </a:p>
          <a:p>
            <a:pPr marL="0" indent="0">
              <a:buNone/>
            </a:pPr>
            <a:endParaRPr lang="en-US" sz="100" dirty="0">
              <a:latin typeface="Consolas" panose="020B0609020204030204" pitchFamily="49" charset="0"/>
            </a:endParaRPr>
          </a:p>
          <a:p>
            <a:pPr marL="0" indent="0">
              <a:buNone/>
            </a:pPr>
            <a:endParaRPr lang="en-US" sz="3000" dirty="0">
              <a:latin typeface="Consolas" panose="020B0609020204030204" pitchFamily="49" charset="0"/>
            </a:endParaRPr>
          </a:p>
          <a:p>
            <a:pPr marL="0" indent="0">
              <a:buNone/>
            </a:pPr>
            <a:endParaRPr lang="en-US" sz="3000" dirty="0">
              <a:latin typeface="Consolas" panose="020B0609020204030204" pitchFamily="49" charset="0"/>
            </a:endParaRPr>
          </a:p>
          <a:p>
            <a:pPr marL="0" indent="0">
              <a:buNone/>
            </a:pPr>
            <a:endParaRPr lang="en-US" sz="3000" dirty="0">
              <a:latin typeface="Consolas" panose="020B0609020204030204" pitchFamily="49" charset="0"/>
            </a:endParaRPr>
          </a:p>
          <a:p>
            <a:pPr marL="0" indent="0">
              <a:buNone/>
            </a:pPr>
            <a:endParaRPr lang="en-US" sz="1200" dirty="0">
              <a:latin typeface="Consolas" panose="020B0609020204030204" pitchFamily="49" charset="0"/>
            </a:endParaRPr>
          </a:p>
          <a:p>
            <a:pPr marL="0" indent="0">
              <a:buNone/>
            </a:pPr>
            <a:endParaRPr lang="en-US" sz="1200" dirty="0">
              <a:latin typeface="Consolas" panose="020B0609020204030204" pitchFamily="49" charset="0"/>
            </a:endParaRPr>
          </a:p>
          <a:p>
            <a:pPr marL="0" indent="0" algn="ctr">
              <a:buNone/>
            </a:pPr>
            <a:r>
              <a:rPr lang="en-US" sz="1700" dirty="0"/>
              <a:t>Note that the US Fall Daylight Saving Transition in 2016 occurred on Sunday Nov 6, 2016 at 2:00am.  At this time, clocks were turned </a:t>
            </a:r>
            <a:r>
              <a:rPr lang="en-US" sz="1700" b="1" dirty="0"/>
              <a:t>backward</a:t>
            </a:r>
            <a:r>
              <a:rPr lang="en-US" sz="1700" dirty="0"/>
              <a:t> 1 hour to Sunday November 6, 2016 at 1:00am standard time instead.  </a:t>
            </a:r>
          </a:p>
          <a:p>
            <a:pPr marL="0" indent="0" algn="ctr">
              <a:buNone/>
            </a:pPr>
            <a:r>
              <a:rPr lang="en-US" sz="1700" dirty="0"/>
              <a:t>So, the </a:t>
            </a:r>
            <a:r>
              <a:rPr lang="en-US" sz="1700" dirty="0" err="1">
                <a:latin typeface="Consolas" panose="020B0609020204030204" pitchFamily="49" charset="0"/>
              </a:rPr>
              <a:t>time_point</a:t>
            </a:r>
            <a:r>
              <a:rPr lang="en-US" sz="1700" dirty="0">
                <a:latin typeface="Consolas" panose="020B0609020204030204" pitchFamily="49" charset="0"/>
              </a:rPr>
              <a:t> </a:t>
            </a:r>
            <a:r>
              <a:rPr lang="en-US" sz="1700" dirty="0"/>
              <a:t>Nov 6, 2016 1:30am essentially occurred twice during that early morning!  </a:t>
            </a:r>
          </a:p>
        </p:txBody>
      </p:sp>
      <p:sp>
        <p:nvSpPr>
          <p:cNvPr id="4" name="Slide Number Placeholder 3">
            <a:extLst>
              <a:ext uri="{FF2B5EF4-FFF2-40B4-BE49-F238E27FC236}">
                <a16:creationId xmlns:a16="http://schemas.microsoft.com/office/drawing/2014/main" id="{BFCC06D0-9483-4994-A83A-6C943A80592B}"/>
              </a:ext>
            </a:extLst>
          </p:cNvPr>
          <p:cNvSpPr>
            <a:spLocks noGrp="1"/>
          </p:cNvSpPr>
          <p:nvPr>
            <p:ph type="sldNum" sz="quarter" idx="12"/>
          </p:nvPr>
        </p:nvSpPr>
        <p:spPr/>
        <p:txBody>
          <a:bodyPr/>
          <a:lstStyle/>
          <a:p>
            <a:fld id="{48F63A3B-78C7-47BE-AE5E-E10140E04643}" type="slidenum">
              <a:rPr lang="en-US" smtClean="0"/>
              <a:pPr/>
              <a:t>41</a:t>
            </a:fld>
            <a:endParaRPr lang="en-US" dirty="0"/>
          </a:p>
        </p:txBody>
      </p:sp>
      <p:sp>
        <p:nvSpPr>
          <p:cNvPr id="2" name="Rectangle 1">
            <a:extLst>
              <a:ext uri="{FF2B5EF4-FFF2-40B4-BE49-F238E27FC236}">
                <a16:creationId xmlns:a16="http://schemas.microsoft.com/office/drawing/2014/main" id="{116A9D65-0C5B-4D5A-92E6-E218EF0A1EB9}"/>
              </a:ext>
            </a:extLst>
          </p:cNvPr>
          <p:cNvSpPr/>
          <p:nvPr/>
        </p:nvSpPr>
        <p:spPr>
          <a:xfrm>
            <a:off x="6694311" y="3206053"/>
            <a:ext cx="516465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3:00	4:00	5:00	6:00	7:00  </a:t>
            </a:r>
          </a:p>
        </p:txBody>
      </p:sp>
      <p:sp>
        <p:nvSpPr>
          <p:cNvPr id="3" name="Rectangle 2">
            <a:extLst>
              <a:ext uri="{FF2B5EF4-FFF2-40B4-BE49-F238E27FC236}">
                <a16:creationId xmlns:a16="http://schemas.microsoft.com/office/drawing/2014/main" id="{501007BA-E80A-41AD-B1ED-061550DEF747}"/>
              </a:ext>
            </a:extLst>
          </p:cNvPr>
          <p:cNvSpPr/>
          <p:nvPr/>
        </p:nvSpPr>
        <p:spPr>
          <a:xfrm>
            <a:off x="6694311" y="4207059"/>
            <a:ext cx="5164658"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23:00	24:00	1:00	2:00	3:00</a:t>
            </a:r>
          </a:p>
        </p:txBody>
      </p:sp>
      <p:sp>
        <p:nvSpPr>
          <p:cNvPr id="9" name="TextBox 8">
            <a:extLst>
              <a:ext uri="{FF2B5EF4-FFF2-40B4-BE49-F238E27FC236}">
                <a16:creationId xmlns:a16="http://schemas.microsoft.com/office/drawing/2014/main" id="{0B0563BF-64B7-4737-ABF8-2C2D8673A3E2}"/>
              </a:ext>
            </a:extLst>
          </p:cNvPr>
          <p:cNvSpPr txBox="1"/>
          <p:nvPr/>
        </p:nvSpPr>
        <p:spPr>
          <a:xfrm>
            <a:off x="6134811" y="3298011"/>
            <a:ext cx="598311" cy="369332"/>
          </a:xfrm>
          <a:prstGeom prst="rect">
            <a:avLst/>
          </a:prstGeom>
          <a:noFill/>
        </p:spPr>
        <p:txBody>
          <a:bodyPr wrap="square" rtlCol="0">
            <a:spAutoFit/>
          </a:bodyPr>
          <a:lstStyle/>
          <a:p>
            <a:r>
              <a:rPr lang="en-US" dirty="0"/>
              <a:t>UTC</a:t>
            </a:r>
          </a:p>
        </p:txBody>
      </p:sp>
      <p:sp>
        <p:nvSpPr>
          <p:cNvPr id="10" name="TextBox 9">
            <a:extLst>
              <a:ext uri="{FF2B5EF4-FFF2-40B4-BE49-F238E27FC236}">
                <a16:creationId xmlns:a16="http://schemas.microsoft.com/office/drawing/2014/main" id="{A9E3F26E-F9FA-4CFB-B203-FB85221FF0A4}"/>
              </a:ext>
            </a:extLst>
          </p:cNvPr>
          <p:cNvSpPr txBox="1"/>
          <p:nvPr/>
        </p:nvSpPr>
        <p:spPr>
          <a:xfrm>
            <a:off x="5877631" y="4236416"/>
            <a:ext cx="959555" cy="523220"/>
          </a:xfrm>
          <a:prstGeom prst="rect">
            <a:avLst/>
          </a:prstGeom>
          <a:noFill/>
        </p:spPr>
        <p:txBody>
          <a:bodyPr wrap="square" rtlCol="0">
            <a:spAutoFit/>
          </a:bodyPr>
          <a:lstStyle/>
          <a:p>
            <a:r>
              <a:rPr lang="en-US" sz="1400" dirty="0"/>
              <a:t>America/New York</a:t>
            </a:r>
          </a:p>
        </p:txBody>
      </p:sp>
      <p:cxnSp>
        <p:nvCxnSpPr>
          <p:cNvPr id="12" name="Straight Arrow Connector 11">
            <a:extLst>
              <a:ext uri="{FF2B5EF4-FFF2-40B4-BE49-F238E27FC236}">
                <a16:creationId xmlns:a16="http://schemas.microsoft.com/office/drawing/2014/main" id="{8B184BCA-254F-4131-8C86-F6A630B68342}"/>
              </a:ext>
            </a:extLst>
          </p:cNvPr>
          <p:cNvCxnSpPr>
            <a:cxnSpLocks/>
          </p:cNvCxnSpPr>
          <p:nvPr/>
        </p:nvCxnSpPr>
        <p:spPr>
          <a:xfrm>
            <a:off x="7450666" y="3591488"/>
            <a:ext cx="0" cy="611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92EE8C7-0FEA-4C93-A8CC-E7BEC75B3B1F}"/>
              </a:ext>
            </a:extLst>
          </p:cNvPr>
          <p:cNvCxnSpPr>
            <a:cxnSpLocks/>
          </p:cNvCxnSpPr>
          <p:nvPr/>
        </p:nvCxnSpPr>
        <p:spPr>
          <a:xfrm>
            <a:off x="8370711" y="3651964"/>
            <a:ext cx="0" cy="552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30D4938-D1BE-42DE-95C8-F00A1F05F18A}"/>
              </a:ext>
            </a:extLst>
          </p:cNvPr>
          <p:cNvCxnSpPr>
            <a:cxnSpLocks/>
          </p:cNvCxnSpPr>
          <p:nvPr/>
        </p:nvCxnSpPr>
        <p:spPr>
          <a:xfrm>
            <a:off x="9307683" y="3591488"/>
            <a:ext cx="0" cy="614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E4F3568-F502-4F56-9A05-58B42558EC50}"/>
              </a:ext>
            </a:extLst>
          </p:cNvPr>
          <p:cNvCxnSpPr>
            <a:cxnSpLocks/>
          </p:cNvCxnSpPr>
          <p:nvPr/>
        </p:nvCxnSpPr>
        <p:spPr>
          <a:xfrm>
            <a:off x="9736667" y="3300297"/>
            <a:ext cx="0" cy="9112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F7F78CF-2B58-4EF4-988F-2E582547E461}"/>
              </a:ext>
            </a:extLst>
          </p:cNvPr>
          <p:cNvCxnSpPr>
            <a:cxnSpLocks/>
          </p:cNvCxnSpPr>
          <p:nvPr/>
        </p:nvCxnSpPr>
        <p:spPr>
          <a:xfrm flipH="1">
            <a:off x="9352844" y="3724227"/>
            <a:ext cx="843846" cy="4724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E6F72D8-42B9-49F4-8A58-7FA05A29D9FA}"/>
              </a:ext>
            </a:extLst>
          </p:cNvPr>
          <p:cNvSpPr/>
          <p:nvPr/>
        </p:nvSpPr>
        <p:spPr>
          <a:xfrm>
            <a:off x="9621656" y="4023060"/>
            <a:ext cx="304800" cy="318936"/>
          </a:xfrm>
          <a:prstGeom prst="ellipse">
            <a:avLst/>
          </a:prstGeom>
          <a:noFill/>
          <a:ln w="1905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cxnSp>
        <p:nvCxnSpPr>
          <p:cNvPr id="62" name="Straight Arrow Connector 61">
            <a:extLst>
              <a:ext uri="{FF2B5EF4-FFF2-40B4-BE49-F238E27FC236}">
                <a16:creationId xmlns:a16="http://schemas.microsoft.com/office/drawing/2014/main" id="{68D79155-55C7-420B-A7EF-D31D3BE06373}"/>
              </a:ext>
            </a:extLst>
          </p:cNvPr>
          <p:cNvCxnSpPr>
            <a:cxnSpLocks/>
          </p:cNvCxnSpPr>
          <p:nvPr/>
        </p:nvCxnSpPr>
        <p:spPr>
          <a:xfrm flipH="1">
            <a:off x="9756408" y="3724227"/>
            <a:ext cx="845265" cy="48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F0D71C4-5CC3-450A-A3EA-BD1225883D54}"/>
              </a:ext>
            </a:extLst>
          </p:cNvPr>
          <p:cNvCxnSpPr>
            <a:cxnSpLocks/>
          </p:cNvCxnSpPr>
          <p:nvPr/>
        </p:nvCxnSpPr>
        <p:spPr>
          <a:xfrm flipH="1">
            <a:off x="10203040" y="3719051"/>
            <a:ext cx="845265" cy="48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5C951C7E-330B-46B7-90D4-3534DB75A85B}"/>
              </a:ext>
            </a:extLst>
          </p:cNvPr>
          <p:cNvCxnSpPr>
            <a:cxnSpLocks/>
          </p:cNvCxnSpPr>
          <p:nvPr/>
        </p:nvCxnSpPr>
        <p:spPr>
          <a:xfrm flipH="1">
            <a:off x="10642575" y="3713875"/>
            <a:ext cx="845265" cy="48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D5412815-7C16-4566-9AA9-3361E4392436}"/>
              </a:ext>
            </a:extLst>
          </p:cNvPr>
          <p:cNvCxnSpPr>
            <a:cxnSpLocks/>
          </p:cNvCxnSpPr>
          <p:nvPr/>
        </p:nvCxnSpPr>
        <p:spPr>
          <a:xfrm flipH="1">
            <a:off x="10998188" y="3729273"/>
            <a:ext cx="845265" cy="48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D7966A7A-9E47-4D86-AA4C-DA70CE299DF7}"/>
              </a:ext>
            </a:extLst>
          </p:cNvPr>
          <p:cNvCxnSpPr>
            <a:cxnSpLocks/>
          </p:cNvCxnSpPr>
          <p:nvPr/>
        </p:nvCxnSpPr>
        <p:spPr>
          <a:xfrm>
            <a:off x="10180456" y="3667343"/>
            <a:ext cx="0" cy="5441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6741EE1A-0904-4787-B054-B2A4F8609BEF}"/>
              </a:ext>
            </a:extLst>
          </p:cNvPr>
          <p:cNvSpPr/>
          <p:nvPr/>
        </p:nvSpPr>
        <p:spPr>
          <a:xfrm>
            <a:off x="9307683" y="4199460"/>
            <a:ext cx="895357" cy="532353"/>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28229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C7F3875-F75B-4E22-B6DE-92169262FADA}"/>
              </a:ext>
            </a:extLst>
          </p:cNvPr>
          <p:cNvSpPr>
            <a:spLocks noGrp="1"/>
          </p:cNvSpPr>
          <p:nvPr>
            <p:ph type="title"/>
          </p:nvPr>
        </p:nvSpPr>
        <p:spPr/>
        <p:txBody>
          <a:bodyPr/>
          <a:lstStyle/>
          <a:p>
            <a:r>
              <a:rPr lang="en-US" dirty="0" err="1">
                <a:solidFill>
                  <a:schemeClr val="accent5"/>
                </a:solidFill>
                <a:latin typeface="Consolas" panose="020B0609020204030204" pitchFamily="49" charset="0"/>
              </a:rPr>
              <a:t>nonexistent_local_time</a:t>
            </a:r>
            <a:r>
              <a:rPr lang="en-US" dirty="0">
                <a:solidFill>
                  <a:schemeClr val="accent5"/>
                </a:solidFill>
                <a:latin typeface="Consolas" panose="020B0609020204030204" pitchFamily="49" charset="0"/>
              </a:rPr>
              <a:t> </a:t>
            </a:r>
            <a:r>
              <a:rPr lang="en-US" dirty="0">
                <a:solidFill>
                  <a:schemeClr val="accent5"/>
                </a:solidFill>
              </a:rPr>
              <a:t>example</a:t>
            </a:r>
          </a:p>
        </p:txBody>
      </p:sp>
      <p:sp>
        <p:nvSpPr>
          <p:cNvPr id="6" name="Content Placeholder 5">
            <a:extLst>
              <a:ext uri="{FF2B5EF4-FFF2-40B4-BE49-F238E27FC236}">
                <a16:creationId xmlns:a16="http://schemas.microsoft.com/office/drawing/2014/main" id="{5617B8A1-E7B4-4FB1-B332-029BEEA9979A}"/>
              </a:ext>
            </a:extLst>
          </p:cNvPr>
          <p:cNvSpPr>
            <a:spLocks noGrp="1"/>
          </p:cNvSpPr>
          <p:nvPr>
            <p:ph sz="half" idx="1"/>
          </p:nvPr>
        </p:nvSpPr>
        <p:spPr>
          <a:xfrm>
            <a:off x="838200" y="1845028"/>
            <a:ext cx="5181600" cy="4351338"/>
          </a:xfrm>
        </p:spPr>
        <p:txBody>
          <a:bodyPr>
            <a:normAutofit/>
          </a:bodyPr>
          <a:lstStyle/>
          <a:p>
            <a:pPr marL="0" indent="0">
              <a:lnSpc>
                <a:spcPct val="150000"/>
              </a:lnSpc>
              <a:spcBef>
                <a:spcPts val="0"/>
              </a:spcBef>
              <a:buNone/>
            </a:pPr>
            <a:r>
              <a:rPr lang="en-US" sz="1050" b="0" dirty="0">
                <a:solidFill>
                  <a:srgbClr val="859900"/>
                </a:solidFill>
                <a:effectLst/>
                <a:latin typeface="Consolas" panose="020B0609020204030204" pitchFamily="49" charset="0"/>
              </a:rPr>
              <a:t>#include</a:t>
            </a:r>
            <a:r>
              <a:rPr lang="en-US" sz="1050" b="0" dirty="0">
                <a:solidFill>
                  <a:srgbClr val="B58900"/>
                </a:solidFill>
                <a:effectLst/>
                <a:latin typeface="Consolas" panose="020B0609020204030204" pitchFamily="49" charset="0"/>
              </a:rPr>
              <a:t> </a:t>
            </a:r>
            <a:r>
              <a:rPr lang="en-US" sz="1050" b="0" dirty="0">
                <a:solidFill>
                  <a:srgbClr val="2AA198"/>
                </a:solidFill>
                <a:effectLst/>
                <a:latin typeface="Consolas" panose="020B0609020204030204" pitchFamily="49" charset="0"/>
              </a:rPr>
              <a:t>&lt;chrono&gt;</a:t>
            </a:r>
            <a:endParaRPr lang="en-US" sz="1050" b="0" dirty="0">
              <a:solidFill>
                <a:srgbClr val="333333"/>
              </a:solidFill>
              <a:effectLst/>
              <a:latin typeface="Consolas" panose="020B0609020204030204" pitchFamily="49" charset="0"/>
            </a:endParaRPr>
          </a:p>
          <a:p>
            <a:pPr marL="0" indent="0">
              <a:lnSpc>
                <a:spcPct val="150000"/>
              </a:lnSpc>
              <a:spcBef>
                <a:spcPts val="0"/>
              </a:spcBef>
              <a:buNone/>
            </a:pPr>
            <a:r>
              <a:rPr lang="en-US" sz="1050" b="0" dirty="0">
                <a:solidFill>
                  <a:srgbClr val="859900"/>
                </a:solidFill>
                <a:effectLst/>
                <a:latin typeface="Consolas" panose="020B0609020204030204" pitchFamily="49" charset="0"/>
              </a:rPr>
              <a:t>#include</a:t>
            </a:r>
            <a:r>
              <a:rPr lang="en-US" sz="1050" b="0" dirty="0">
                <a:solidFill>
                  <a:srgbClr val="B58900"/>
                </a:solidFill>
                <a:effectLst/>
                <a:latin typeface="Consolas" panose="020B0609020204030204" pitchFamily="49" charset="0"/>
              </a:rPr>
              <a:t> </a:t>
            </a:r>
            <a:r>
              <a:rPr lang="en-US" sz="1050" b="0" dirty="0">
                <a:solidFill>
                  <a:srgbClr val="2AA198"/>
                </a:solidFill>
                <a:effectLst/>
                <a:latin typeface="Consolas" panose="020B0609020204030204" pitchFamily="49" charset="0"/>
              </a:rPr>
              <a:t>&lt;iostream&gt;</a:t>
            </a:r>
            <a:endParaRPr lang="en-US" sz="1050" b="0" dirty="0">
              <a:solidFill>
                <a:srgbClr val="333333"/>
              </a:solidFill>
              <a:effectLst/>
              <a:latin typeface="Consolas" panose="020B0609020204030204" pitchFamily="49" charset="0"/>
            </a:endParaRPr>
          </a:p>
          <a:p>
            <a:pPr marL="0" indent="0">
              <a:lnSpc>
                <a:spcPct val="150000"/>
              </a:lnSpc>
              <a:spcBef>
                <a:spcPts val="0"/>
              </a:spcBef>
              <a:buNone/>
            </a:pPr>
            <a:br>
              <a:rPr lang="en-US" sz="1050" b="0" dirty="0">
                <a:solidFill>
                  <a:srgbClr val="333333"/>
                </a:solidFill>
                <a:effectLst/>
                <a:latin typeface="Consolas" panose="020B0609020204030204" pitchFamily="49" charset="0"/>
              </a:rPr>
            </a:br>
            <a:r>
              <a:rPr lang="en-US" sz="1050" b="0" dirty="0">
                <a:solidFill>
                  <a:srgbClr val="859900"/>
                </a:solidFill>
                <a:effectLst/>
                <a:latin typeface="Consolas" panose="020B0609020204030204" pitchFamily="49" charset="0"/>
              </a:rPr>
              <a:t>using</a:t>
            </a:r>
            <a:r>
              <a:rPr lang="en-US" sz="1050" b="0" dirty="0">
                <a:solidFill>
                  <a:srgbClr val="333333"/>
                </a:solidFill>
                <a:effectLst/>
                <a:latin typeface="Consolas" panose="020B0609020204030204" pitchFamily="49" charset="0"/>
              </a:rPr>
              <a:t> </a:t>
            </a:r>
            <a:r>
              <a:rPr lang="en-US" sz="1050" b="1" dirty="0">
                <a:solidFill>
                  <a:srgbClr val="073642"/>
                </a:solidFill>
                <a:effectLst/>
                <a:latin typeface="Consolas" panose="020B0609020204030204" pitchFamily="49" charset="0"/>
              </a:rPr>
              <a:t>namespace</a:t>
            </a:r>
            <a:r>
              <a:rPr lang="en-US" sz="1050" b="0" dirty="0">
                <a:solidFill>
                  <a:srgbClr val="333333"/>
                </a:solidFill>
                <a:effectLst/>
                <a:latin typeface="Consolas" panose="020B0609020204030204" pitchFamily="49" charset="0"/>
              </a:rPr>
              <a:t> </a:t>
            </a:r>
            <a:r>
              <a:rPr lang="en-US" sz="1050" b="0" dirty="0">
                <a:solidFill>
                  <a:srgbClr val="268BD2"/>
                </a:solidFill>
                <a:effectLst/>
                <a:latin typeface="Consolas" panose="020B0609020204030204" pitchFamily="49" charset="0"/>
              </a:rPr>
              <a:t>std</a:t>
            </a:r>
            <a:r>
              <a:rPr lang="en-US" sz="1050" b="0" dirty="0">
                <a:solidFill>
                  <a:srgbClr val="333333"/>
                </a:solidFill>
                <a:effectLst/>
                <a:latin typeface="Consolas" panose="020B0609020204030204" pitchFamily="49" charset="0"/>
              </a:rPr>
              <a:t>::</a:t>
            </a:r>
            <a:r>
              <a:rPr lang="en-US" sz="1050" b="0" dirty="0">
                <a:solidFill>
                  <a:srgbClr val="268BD2"/>
                </a:solidFill>
                <a:effectLst/>
                <a:latin typeface="Consolas" panose="020B0609020204030204" pitchFamily="49" charset="0"/>
              </a:rPr>
              <a:t>chrono</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p>
          <a:p>
            <a:pPr marL="0" indent="0">
              <a:lnSpc>
                <a:spcPct val="150000"/>
              </a:lnSpc>
              <a:spcBef>
                <a:spcPts val="0"/>
              </a:spcBef>
              <a:buNone/>
            </a:pPr>
            <a:r>
              <a:rPr lang="en-US" sz="1050" b="1" dirty="0">
                <a:solidFill>
                  <a:srgbClr val="073642"/>
                </a:solidFill>
                <a:effectLst/>
                <a:latin typeface="Consolas" panose="020B0609020204030204" pitchFamily="49" charset="0"/>
              </a:rPr>
              <a:t>int</a:t>
            </a:r>
            <a:r>
              <a:rPr lang="en-US" sz="1050" b="0" dirty="0">
                <a:solidFill>
                  <a:srgbClr val="333333"/>
                </a:solidFill>
                <a:effectLst/>
                <a:latin typeface="Consolas" panose="020B0609020204030204" pitchFamily="49" charset="0"/>
              </a:rPr>
              <a:t> </a:t>
            </a:r>
            <a:r>
              <a:rPr lang="en-US" sz="1050" b="0" dirty="0">
                <a:solidFill>
                  <a:srgbClr val="268BD2"/>
                </a:solidFill>
                <a:effectLst/>
                <a:latin typeface="Consolas" panose="020B0609020204030204" pitchFamily="49" charset="0"/>
              </a:rPr>
              <a:t>main</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try</a:t>
            </a:r>
            <a:endParaRPr lang="en-US" sz="1050" b="0" dirty="0">
              <a:solidFill>
                <a:srgbClr val="333333"/>
              </a:solidFill>
              <a:effectLst/>
              <a:latin typeface="Consolas" panose="020B0609020204030204" pitchFamily="49" charset="0"/>
            </a:endParaRPr>
          </a:p>
          <a:p>
            <a:pPr marL="0" indent="0">
              <a:lnSpc>
                <a:spcPct val="150000"/>
              </a:lnSpc>
              <a:spcBef>
                <a:spcPts val="0"/>
              </a:spcBef>
              <a:buNone/>
            </a:pPr>
            <a:r>
              <a:rPr lang="en-US" sz="1050" b="0" dirty="0">
                <a:solidFill>
                  <a:srgbClr val="333333"/>
                </a:solidFill>
                <a:effectLst/>
                <a:latin typeface="Consolas" panose="020B0609020204030204" pitchFamily="49" charset="0"/>
              </a:rPr>
              <a:t>    {</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r>
              <a:rPr lang="en-US" sz="1050" b="1" dirty="0">
                <a:solidFill>
                  <a:srgbClr val="073642"/>
                </a:solidFill>
                <a:effectLst/>
                <a:latin typeface="Consolas" panose="020B0609020204030204" pitchFamily="49" charset="0"/>
              </a:rPr>
              <a:t>auto</a:t>
            </a:r>
            <a:r>
              <a:rPr lang="en-US" sz="1050" b="0" dirty="0">
                <a:solidFill>
                  <a:srgbClr val="333333"/>
                </a:solidFill>
                <a:effectLst/>
                <a:latin typeface="Consolas" panose="020B0609020204030204" pitchFamily="49" charset="0"/>
              </a:rPr>
              <a:t> </a:t>
            </a:r>
            <a:r>
              <a:rPr lang="en-US" sz="1050" b="0" dirty="0" err="1">
                <a:solidFill>
                  <a:srgbClr val="268BD2"/>
                </a:solidFill>
                <a:effectLst/>
                <a:latin typeface="Consolas" panose="020B0609020204030204" pitchFamily="49" charset="0"/>
              </a:rPr>
              <a:t>lt</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a:t>
            </a:r>
            <a:r>
              <a:rPr lang="en-US" sz="1050" b="0" dirty="0">
                <a:solidFill>
                  <a:srgbClr val="333333"/>
                </a:solidFill>
                <a:effectLst/>
                <a:latin typeface="Consolas" panose="020B0609020204030204" pitchFamily="49" charset="0"/>
              </a:rPr>
              <a:t> </a:t>
            </a:r>
            <a:r>
              <a:rPr lang="en-US" sz="1050" b="0" dirty="0" err="1">
                <a:solidFill>
                  <a:srgbClr val="333333"/>
                </a:solidFill>
                <a:effectLst/>
                <a:latin typeface="Consolas" panose="020B0609020204030204" pitchFamily="49" charset="0"/>
              </a:rPr>
              <a:t>local_days</a:t>
            </a:r>
            <a:r>
              <a:rPr lang="en-US" sz="1050" b="0" dirty="0">
                <a:solidFill>
                  <a:srgbClr val="333333"/>
                </a:solidFill>
                <a:effectLst/>
                <a:latin typeface="Consolas" panose="020B0609020204030204" pitchFamily="49" charset="0"/>
              </a:rPr>
              <a:t>{</a:t>
            </a:r>
            <a:r>
              <a:rPr lang="en-US" sz="1050" b="0" dirty="0">
                <a:solidFill>
                  <a:srgbClr val="268BD2"/>
                </a:solidFill>
                <a:effectLst/>
                <a:latin typeface="Consolas" panose="020B0609020204030204" pitchFamily="49" charset="0"/>
              </a:rPr>
              <a:t>Sunday</a:t>
            </a:r>
            <a:r>
              <a:rPr lang="en-US" sz="1050" b="0" dirty="0">
                <a:solidFill>
                  <a:srgbClr val="333333"/>
                </a:solidFill>
                <a:effectLst/>
                <a:latin typeface="Consolas" panose="020B0609020204030204" pitchFamily="49" charset="0"/>
              </a:rPr>
              <a:t>[</a:t>
            </a:r>
            <a:r>
              <a:rPr lang="en-US" sz="1050" b="0" dirty="0">
                <a:solidFill>
                  <a:srgbClr val="D33682"/>
                </a:solidFill>
                <a:effectLst/>
                <a:latin typeface="Consolas" panose="020B0609020204030204" pitchFamily="49" charset="0"/>
              </a:rPr>
              <a:t>2</a:t>
            </a:r>
            <a:r>
              <a:rPr lang="en-US" sz="1050" b="0" dirty="0">
                <a:solidFill>
                  <a:srgbClr val="333333"/>
                </a:solidFill>
                <a:effectLst/>
                <a:latin typeface="Consolas" panose="020B0609020204030204" pitchFamily="49" charset="0"/>
              </a:rPr>
              <a:t>]</a:t>
            </a:r>
            <a:r>
              <a:rPr lang="en-US" sz="1050" b="0" dirty="0">
                <a:solidFill>
                  <a:srgbClr val="859900"/>
                </a:solidFill>
                <a:effectLst/>
                <a:latin typeface="Consolas" panose="020B0609020204030204" pitchFamily="49" charset="0"/>
              </a:rPr>
              <a:t>/</a:t>
            </a:r>
            <a:r>
              <a:rPr lang="en-US" sz="1050" b="0" dirty="0">
                <a:solidFill>
                  <a:srgbClr val="333333"/>
                </a:solidFill>
                <a:effectLst/>
                <a:latin typeface="Consolas" panose="020B0609020204030204" pitchFamily="49" charset="0"/>
              </a:rPr>
              <a:t>March</a:t>
            </a:r>
            <a:r>
              <a:rPr lang="en-US" sz="1050" b="0" dirty="0">
                <a:solidFill>
                  <a:srgbClr val="859900"/>
                </a:solidFill>
                <a:effectLst/>
                <a:latin typeface="Consolas" panose="020B0609020204030204" pitchFamily="49" charset="0"/>
              </a:rPr>
              <a:t>/</a:t>
            </a:r>
            <a:r>
              <a:rPr lang="en-US" sz="1050" b="0" dirty="0">
                <a:solidFill>
                  <a:srgbClr val="D33682"/>
                </a:solidFill>
                <a:effectLst/>
                <a:latin typeface="Consolas" panose="020B0609020204030204" pitchFamily="49" charset="0"/>
              </a:rPr>
              <a:t>2016</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a:t>
            </a:r>
            <a:r>
              <a:rPr lang="en-US" sz="1050" b="0" dirty="0">
                <a:solidFill>
                  <a:srgbClr val="333333"/>
                </a:solidFill>
                <a:effectLst/>
                <a:latin typeface="Consolas" panose="020B0609020204030204" pitchFamily="49" charset="0"/>
              </a:rPr>
              <a:t> </a:t>
            </a:r>
            <a:r>
              <a:rPr lang="en-US" sz="1050" b="0" dirty="0">
                <a:solidFill>
                  <a:srgbClr val="D33682"/>
                </a:solidFill>
                <a:effectLst/>
                <a:latin typeface="Consolas" panose="020B0609020204030204" pitchFamily="49" charset="0"/>
              </a:rPr>
              <a:t>2</a:t>
            </a:r>
            <a:r>
              <a:rPr lang="en-US" sz="1050" b="0" dirty="0">
                <a:solidFill>
                  <a:srgbClr val="859900"/>
                </a:solidFill>
                <a:effectLst/>
                <a:latin typeface="Consolas" panose="020B0609020204030204" pitchFamily="49" charset="0"/>
              </a:rPr>
              <a:t>h</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a:t>
            </a:r>
            <a:r>
              <a:rPr lang="en-US" sz="1050" b="0" dirty="0">
                <a:solidFill>
                  <a:srgbClr val="333333"/>
                </a:solidFill>
                <a:effectLst/>
                <a:latin typeface="Consolas" panose="020B0609020204030204" pitchFamily="49" charset="0"/>
              </a:rPr>
              <a:t> </a:t>
            </a:r>
            <a:r>
              <a:rPr lang="en-US" sz="1050" b="0" dirty="0">
                <a:solidFill>
                  <a:srgbClr val="D33682"/>
                </a:solidFill>
                <a:effectLst/>
                <a:latin typeface="Consolas" panose="020B0609020204030204" pitchFamily="49" charset="0"/>
              </a:rPr>
              <a:t>30</a:t>
            </a:r>
            <a:r>
              <a:rPr lang="en-US" sz="1050" b="0" dirty="0">
                <a:solidFill>
                  <a:srgbClr val="859900"/>
                </a:solidFill>
                <a:effectLst/>
                <a:latin typeface="Consolas" panose="020B0609020204030204" pitchFamily="49" charset="0"/>
              </a:rPr>
              <a:t>min</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r>
              <a:rPr lang="en-US" sz="1050" b="1" dirty="0">
                <a:solidFill>
                  <a:srgbClr val="073642"/>
                </a:solidFill>
                <a:effectLst/>
                <a:latin typeface="Consolas" panose="020B0609020204030204" pitchFamily="49" charset="0"/>
              </a:rPr>
              <a:t>auto</a:t>
            </a:r>
            <a:r>
              <a:rPr lang="en-US" sz="1050" b="0" dirty="0">
                <a:solidFill>
                  <a:srgbClr val="333333"/>
                </a:solidFill>
                <a:effectLst/>
                <a:latin typeface="Consolas" panose="020B0609020204030204" pitchFamily="49" charset="0"/>
              </a:rPr>
              <a:t> </a:t>
            </a:r>
            <a:r>
              <a:rPr lang="en-US" sz="1050" b="0" dirty="0" err="1">
                <a:solidFill>
                  <a:srgbClr val="268BD2"/>
                </a:solidFill>
                <a:effectLst/>
                <a:latin typeface="Consolas" panose="020B0609020204030204" pitchFamily="49" charset="0"/>
              </a:rPr>
              <a:t>zt</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a:t>
            </a:r>
            <a:r>
              <a:rPr lang="en-US" sz="1050" b="0" dirty="0">
                <a:solidFill>
                  <a:srgbClr val="333333"/>
                </a:solidFill>
                <a:effectLst/>
                <a:latin typeface="Consolas" panose="020B0609020204030204" pitchFamily="49" charset="0"/>
              </a:rPr>
              <a:t> </a:t>
            </a:r>
            <a:r>
              <a:rPr lang="en-US" sz="1050" b="0" dirty="0" err="1">
                <a:solidFill>
                  <a:srgbClr val="333333"/>
                </a:solidFill>
                <a:effectLst/>
                <a:latin typeface="Consolas" panose="020B0609020204030204" pitchFamily="49" charset="0"/>
              </a:rPr>
              <a:t>zoned_time</a:t>
            </a:r>
            <a:r>
              <a:rPr lang="en-US" sz="1050" b="0" dirty="0">
                <a:solidFill>
                  <a:srgbClr val="333333"/>
                </a:solidFill>
                <a:effectLst/>
                <a:latin typeface="Consolas" panose="020B0609020204030204" pitchFamily="49" charset="0"/>
              </a:rPr>
              <a:t>{</a:t>
            </a:r>
            <a:r>
              <a:rPr lang="en-US" sz="1050" b="0" dirty="0">
                <a:solidFill>
                  <a:srgbClr val="2AA198"/>
                </a:solidFill>
                <a:effectLst/>
                <a:latin typeface="Consolas" panose="020B0609020204030204" pitchFamily="49" charset="0"/>
              </a:rPr>
              <a:t>"America/</a:t>
            </a:r>
            <a:r>
              <a:rPr lang="en-US" sz="1050" b="0" dirty="0" err="1">
                <a:solidFill>
                  <a:srgbClr val="2AA198"/>
                </a:solidFill>
                <a:effectLst/>
                <a:latin typeface="Consolas" panose="020B0609020204030204" pitchFamily="49" charset="0"/>
              </a:rPr>
              <a:t>New_York</a:t>
            </a:r>
            <a:r>
              <a:rPr lang="en-US" sz="1050" b="0" dirty="0">
                <a:solidFill>
                  <a:srgbClr val="2AA198"/>
                </a:solidFill>
                <a:effectLst/>
                <a:latin typeface="Consolas" panose="020B0609020204030204" pitchFamily="49" charset="0"/>
              </a:rPr>
              <a:t>"</a:t>
            </a:r>
            <a:r>
              <a:rPr lang="en-US" sz="1050" b="0" dirty="0">
                <a:solidFill>
                  <a:srgbClr val="333333"/>
                </a:solidFill>
                <a:effectLst/>
                <a:latin typeface="Consolas" panose="020B0609020204030204" pitchFamily="49" charset="0"/>
              </a:rPr>
              <a:t>, </a:t>
            </a:r>
            <a:r>
              <a:rPr lang="en-US" sz="1050" b="0" dirty="0" err="1">
                <a:solidFill>
                  <a:srgbClr val="333333"/>
                </a:solidFill>
                <a:effectLst/>
                <a:latin typeface="Consolas" panose="020B0609020204030204" pitchFamily="49" charset="0"/>
              </a:rPr>
              <a:t>lt</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 </a:t>
            </a:r>
            <a:r>
              <a:rPr lang="en-US" sz="1050" b="0" dirty="0">
                <a:solidFill>
                  <a:srgbClr val="859900"/>
                </a:solidFill>
                <a:effectLst/>
                <a:latin typeface="Consolas" panose="020B0609020204030204" pitchFamily="49" charset="0"/>
              </a:rPr>
              <a:t>catch</a:t>
            </a:r>
            <a:r>
              <a:rPr lang="en-US" sz="1050" b="0" dirty="0">
                <a:solidFill>
                  <a:srgbClr val="333333"/>
                </a:solidFill>
                <a:effectLst/>
                <a:latin typeface="Consolas" panose="020B0609020204030204" pitchFamily="49" charset="0"/>
              </a:rPr>
              <a:t> (</a:t>
            </a:r>
            <a:r>
              <a:rPr lang="en-US" sz="1050" b="1" dirty="0">
                <a:solidFill>
                  <a:srgbClr val="073642"/>
                </a:solidFill>
                <a:effectLst/>
                <a:latin typeface="Consolas" panose="020B0609020204030204" pitchFamily="49" charset="0"/>
              </a:rPr>
              <a:t>const</a:t>
            </a:r>
            <a:r>
              <a:rPr lang="en-US" sz="1050" b="0" dirty="0">
                <a:solidFill>
                  <a:srgbClr val="333333"/>
                </a:solidFill>
                <a:effectLst/>
                <a:latin typeface="Consolas" panose="020B0609020204030204" pitchFamily="49" charset="0"/>
              </a:rPr>
              <a:t> </a:t>
            </a:r>
            <a:r>
              <a:rPr lang="en-US" sz="1050" b="0" dirty="0" err="1">
                <a:solidFill>
                  <a:srgbClr val="333333"/>
                </a:solidFill>
                <a:effectLst/>
                <a:latin typeface="Consolas" panose="020B0609020204030204" pitchFamily="49" charset="0"/>
              </a:rPr>
              <a:t>nonexistent_local_time</a:t>
            </a:r>
            <a:r>
              <a:rPr lang="en-US" sz="1050" b="0" dirty="0">
                <a:solidFill>
                  <a:srgbClr val="859900"/>
                </a:solidFill>
                <a:effectLst/>
                <a:latin typeface="Consolas" panose="020B0609020204030204" pitchFamily="49" charset="0"/>
              </a:rPr>
              <a:t>&amp;</a:t>
            </a:r>
            <a:r>
              <a:rPr lang="en-US" sz="1050" b="0" dirty="0">
                <a:solidFill>
                  <a:srgbClr val="333333"/>
                </a:solidFill>
                <a:effectLst/>
                <a:latin typeface="Consolas" panose="020B0609020204030204" pitchFamily="49" charset="0"/>
              </a:rPr>
              <a:t> </a:t>
            </a:r>
            <a:r>
              <a:rPr lang="en-US" sz="1050" b="0" dirty="0">
                <a:solidFill>
                  <a:srgbClr val="268BD2"/>
                </a:solidFill>
                <a:effectLst/>
                <a:latin typeface="Consolas" panose="020B0609020204030204" pitchFamily="49" charset="0"/>
              </a:rPr>
              <a:t>e</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r>
              <a:rPr lang="en-US" sz="1050" b="0" dirty="0">
                <a:solidFill>
                  <a:srgbClr val="268BD2"/>
                </a:solidFill>
                <a:effectLst/>
                <a:latin typeface="Consolas" panose="020B0609020204030204" pitchFamily="49" charset="0"/>
              </a:rPr>
              <a:t>std</a:t>
            </a:r>
            <a:r>
              <a:rPr lang="en-US" sz="1050" b="0" dirty="0">
                <a:solidFill>
                  <a:srgbClr val="333333"/>
                </a:solidFill>
                <a:effectLst/>
                <a:latin typeface="Consolas" panose="020B0609020204030204" pitchFamily="49" charset="0"/>
              </a:rPr>
              <a:t>::</a:t>
            </a:r>
            <a:r>
              <a:rPr lang="en-US" sz="1050" b="0" dirty="0" err="1">
                <a:solidFill>
                  <a:srgbClr val="268BD2"/>
                </a:solidFill>
                <a:effectLst/>
                <a:latin typeface="Consolas" panose="020B0609020204030204" pitchFamily="49" charset="0"/>
              </a:rPr>
              <a:t>cout</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&lt;&lt;</a:t>
            </a:r>
            <a:r>
              <a:rPr lang="en-US" sz="1050" b="0" dirty="0">
                <a:solidFill>
                  <a:srgbClr val="333333"/>
                </a:solidFill>
                <a:effectLst/>
                <a:latin typeface="Consolas" panose="020B0609020204030204" pitchFamily="49" charset="0"/>
              </a:rPr>
              <a:t> </a:t>
            </a:r>
            <a:r>
              <a:rPr lang="en-US" sz="1050" b="0" dirty="0" err="1">
                <a:solidFill>
                  <a:srgbClr val="268BD2"/>
                </a:solidFill>
                <a:effectLst/>
                <a:latin typeface="Consolas" panose="020B0609020204030204" pitchFamily="49" charset="0"/>
              </a:rPr>
              <a:t>e</a:t>
            </a:r>
            <a:r>
              <a:rPr lang="en-US" sz="1050" b="0" dirty="0" err="1">
                <a:solidFill>
                  <a:srgbClr val="333333"/>
                </a:solidFill>
                <a:effectLst/>
                <a:latin typeface="Consolas" panose="020B0609020204030204" pitchFamily="49" charset="0"/>
              </a:rPr>
              <a:t>.</a:t>
            </a:r>
            <a:r>
              <a:rPr lang="en-US" sz="1050" b="0" dirty="0" err="1">
                <a:solidFill>
                  <a:srgbClr val="268BD2"/>
                </a:solidFill>
                <a:effectLst/>
                <a:latin typeface="Consolas" panose="020B0609020204030204" pitchFamily="49" charset="0"/>
              </a:rPr>
              <a:t>what</a:t>
            </a:r>
            <a:r>
              <a:rPr lang="en-US" sz="1050" b="0" dirty="0">
                <a:solidFill>
                  <a:srgbClr val="333333"/>
                </a:solidFill>
                <a:effectLst/>
                <a:latin typeface="Consolas" panose="020B0609020204030204" pitchFamily="49" charset="0"/>
              </a:rPr>
              <a:t>() </a:t>
            </a:r>
            <a:r>
              <a:rPr lang="en-US" sz="1050" b="0" dirty="0">
                <a:solidFill>
                  <a:srgbClr val="859900"/>
                </a:solidFill>
                <a:effectLst/>
                <a:latin typeface="Consolas" panose="020B0609020204030204" pitchFamily="49" charset="0"/>
              </a:rPr>
              <a:t>&lt;&lt;</a:t>
            </a:r>
            <a:r>
              <a:rPr lang="en-US" sz="1050" b="0" dirty="0">
                <a:solidFill>
                  <a:srgbClr val="333333"/>
                </a:solidFill>
                <a:effectLst/>
                <a:latin typeface="Consolas" panose="020B0609020204030204" pitchFamily="49" charset="0"/>
              </a:rPr>
              <a:t> </a:t>
            </a:r>
            <a:r>
              <a:rPr lang="en-US" sz="1050" b="0" dirty="0">
                <a:solidFill>
                  <a:srgbClr val="2AA198"/>
                </a:solidFill>
                <a:effectLst/>
                <a:latin typeface="Consolas" panose="020B0609020204030204" pitchFamily="49" charset="0"/>
              </a:rPr>
              <a:t>'</a:t>
            </a:r>
            <a:r>
              <a:rPr lang="en-US" sz="1050" b="0" dirty="0">
                <a:solidFill>
                  <a:srgbClr val="CB4B16"/>
                </a:solidFill>
                <a:effectLst/>
                <a:latin typeface="Consolas" panose="020B0609020204030204" pitchFamily="49" charset="0"/>
              </a:rPr>
              <a:t>\n</a:t>
            </a:r>
            <a:r>
              <a:rPr lang="en-US" sz="1050" b="0" dirty="0">
                <a:solidFill>
                  <a:srgbClr val="2AA198"/>
                </a:solidFill>
                <a:effectLst/>
                <a:latin typeface="Consolas" panose="020B0609020204030204" pitchFamily="49" charset="0"/>
              </a:rPr>
              <a:t>'</a:t>
            </a:r>
            <a:r>
              <a:rPr lang="en-US" sz="1050" b="0" dirty="0">
                <a:solidFill>
                  <a:srgbClr val="333333"/>
                </a:solidFill>
                <a:effectLst/>
                <a:latin typeface="Consolas" panose="020B0609020204030204" pitchFamily="49" charset="0"/>
              </a:rPr>
              <a:t>;</a:t>
            </a:r>
          </a:p>
          <a:p>
            <a:pPr marL="0" indent="0">
              <a:lnSpc>
                <a:spcPct val="150000"/>
              </a:lnSpc>
              <a:spcBef>
                <a:spcPts val="0"/>
              </a:spcBef>
              <a:buNone/>
            </a:pPr>
            <a:r>
              <a:rPr lang="en-US" sz="1050" b="0" dirty="0">
                <a:solidFill>
                  <a:srgbClr val="333333"/>
                </a:solidFill>
                <a:effectLst/>
                <a:latin typeface="Consolas" panose="020B0609020204030204" pitchFamily="49" charset="0"/>
              </a:rPr>
              <a:t>    }</a:t>
            </a:r>
          </a:p>
          <a:p>
            <a:pPr marL="0" indent="0">
              <a:lnSpc>
                <a:spcPct val="150000"/>
              </a:lnSpc>
              <a:spcBef>
                <a:spcPts val="0"/>
              </a:spcBef>
              <a:buNone/>
            </a:pPr>
            <a:r>
              <a:rPr lang="en-US" sz="1050" b="0" dirty="0">
                <a:solidFill>
                  <a:srgbClr val="333333"/>
                </a:solidFill>
                <a:effectLst/>
                <a:latin typeface="Consolas" panose="020B0609020204030204" pitchFamily="49" charset="0"/>
              </a:rPr>
              <a:t>}</a:t>
            </a:r>
          </a:p>
        </p:txBody>
      </p:sp>
      <p:sp>
        <p:nvSpPr>
          <p:cNvPr id="7" name="Content Placeholder 6">
            <a:extLst>
              <a:ext uri="{FF2B5EF4-FFF2-40B4-BE49-F238E27FC236}">
                <a16:creationId xmlns:a16="http://schemas.microsoft.com/office/drawing/2014/main" id="{E5759881-4D62-4F26-8022-9A0586D1646E}"/>
              </a:ext>
            </a:extLst>
          </p:cNvPr>
          <p:cNvSpPr>
            <a:spLocks noGrp="1"/>
          </p:cNvSpPr>
          <p:nvPr>
            <p:ph sz="half" idx="2"/>
          </p:nvPr>
        </p:nvSpPr>
        <p:spPr>
          <a:xfrm>
            <a:off x="5655733" y="1371600"/>
            <a:ext cx="6388618" cy="5204178"/>
          </a:xfrm>
        </p:spPr>
        <p:txBody>
          <a:bodyPr>
            <a:normAutofit/>
          </a:bodyPr>
          <a:lstStyle/>
          <a:p>
            <a:pPr marL="0" indent="0">
              <a:buNone/>
            </a:pPr>
            <a:r>
              <a:rPr lang="en-US" u="sng" dirty="0"/>
              <a:t>Output:</a:t>
            </a:r>
          </a:p>
          <a:p>
            <a:pPr marL="0" indent="0">
              <a:buNone/>
            </a:pPr>
            <a:r>
              <a:rPr lang="en-US" sz="1400" dirty="0">
                <a:latin typeface="Consolas" panose="020B0609020204030204" pitchFamily="49" charset="0"/>
              </a:rPr>
              <a:t>2016-03-13 02:30:00 is in a gap between</a:t>
            </a:r>
          </a:p>
          <a:p>
            <a:pPr marL="0" indent="0">
              <a:buNone/>
            </a:pPr>
            <a:r>
              <a:rPr lang="en-US" sz="1400" dirty="0">
                <a:latin typeface="Consolas" panose="020B0609020204030204" pitchFamily="49" charset="0"/>
              </a:rPr>
              <a:t>2016-03-13 02:00:00 EST and</a:t>
            </a:r>
          </a:p>
          <a:p>
            <a:pPr marL="0" indent="0">
              <a:buNone/>
            </a:pPr>
            <a:r>
              <a:rPr lang="en-US" sz="1400" dirty="0">
                <a:latin typeface="Consolas" panose="020B0609020204030204" pitchFamily="49" charset="0"/>
              </a:rPr>
              <a:t>2016-03-13 03:00:00 EDT which are both equivalent to</a:t>
            </a:r>
          </a:p>
          <a:p>
            <a:pPr marL="0" indent="0">
              <a:buNone/>
            </a:pPr>
            <a:r>
              <a:rPr lang="en-US" sz="1400" dirty="0">
                <a:latin typeface="Consolas" panose="020B0609020204030204" pitchFamily="49" charset="0"/>
              </a:rPr>
              <a:t>2016-03-13 07:00:00 UTC</a:t>
            </a:r>
          </a:p>
          <a:p>
            <a:pPr marL="0" indent="0">
              <a:buNone/>
            </a:pPr>
            <a:endParaRPr lang="en-US" sz="1500" dirty="0">
              <a:latin typeface="Consolas" panose="020B0609020204030204" pitchFamily="49" charset="0"/>
            </a:endParaRPr>
          </a:p>
          <a:p>
            <a:pPr marL="0" indent="0">
              <a:buNone/>
            </a:pPr>
            <a:endParaRPr lang="en-US" sz="1500" dirty="0">
              <a:latin typeface="Consolas" panose="020B0609020204030204" pitchFamily="49" charset="0"/>
            </a:endParaRPr>
          </a:p>
          <a:p>
            <a:pPr marL="0" indent="0">
              <a:buNone/>
            </a:pPr>
            <a:endParaRPr lang="en-US" sz="1500" dirty="0">
              <a:latin typeface="Consolas" panose="020B0609020204030204" pitchFamily="49" charset="0"/>
            </a:endParaRPr>
          </a:p>
          <a:p>
            <a:pPr marL="0" indent="0">
              <a:buNone/>
            </a:pPr>
            <a:endParaRPr lang="en-US" sz="1500" dirty="0">
              <a:latin typeface="Consolas" panose="020B0609020204030204" pitchFamily="49" charset="0"/>
            </a:endParaRPr>
          </a:p>
          <a:p>
            <a:pPr marL="0" indent="0">
              <a:buNone/>
            </a:pPr>
            <a:endParaRPr lang="en-US" sz="1500" dirty="0">
              <a:latin typeface="Consolas" panose="020B0609020204030204" pitchFamily="49" charset="0"/>
            </a:endParaRPr>
          </a:p>
          <a:p>
            <a:pPr marL="0" indent="0" algn="ctr">
              <a:buNone/>
            </a:pPr>
            <a:endParaRPr lang="en-US" sz="1400" dirty="0"/>
          </a:p>
          <a:p>
            <a:pPr marL="0" indent="0" algn="ctr">
              <a:buNone/>
            </a:pPr>
            <a:r>
              <a:rPr lang="en-US" sz="1550" dirty="0"/>
              <a:t>Note that the US Spring Daylight Saving Transition in 2016 occurred on Sunday March 13, 2016 at 2:00am.  At this time, clocks were turned </a:t>
            </a:r>
            <a:r>
              <a:rPr lang="en-US" sz="1550" b="1" dirty="0"/>
              <a:t>forward</a:t>
            </a:r>
            <a:r>
              <a:rPr lang="en-US" sz="1550" dirty="0"/>
              <a:t> 1 hour to Sunday March 13, 2016 at 3:00am standard time instead.  </a:t>
            </a:r>
          </a:p>
          <a:p>
            <a:pPr marL="0" indent="0" algn="ctr">
              <a:buNone/>
            </a:pPr>
            <a:r>
              <a:rPr lang="en-US" sz="1550" dirty="0"/>
              <a:t>So, the </a:t>
            </a:r>
            <a:r>
              <a:rPr lang="en-US" sz="1550" dirty="0" err="1">
                <a:latin typeface="Consolas" panose="020B0609020204030204" pitchFamily="49" charset="0"/>
              </a:rPr>
              <a:t>time_point</a:t>
            </a:r>
            <a:r>
              <a:rPr lang="en-US" sz="1550" dirty="0">
                <a:latin typeface="Consolas" panose="020B0609020204030204" pitchFamily="49" charset="0"/>
              </a:rPr>
              <a:t> </a:t>
            </a:r>
            <a:r>
              <a:rPr lang="en-US" sz="1550" dirty="0"/>
              <a:t>March 13, 2016 2:30am did not exist during that early morning!  </a:t>
            </a:r>
          </a:p>
        </p:txBody>
      </p:sp>
      <p:sp>
        <p:nvSpPr>
          <p:cNvPr id="4" name="Slide Number Placeholder 3">
            <a:extLst>
              <a:ext uri="{FF2B5EF4-FFF2-40B4-BE49-F238E27FC236}">
                <a16:creationId xmlns:a16="http://schemas.microsoft.com/office/drawing/2014/main" id="{BFCC06D0-9483-4994-A83A-6C943A80592B}"/>
              </a:ext>
            </a:extLst>
          </p:cNvPr>
          <p:cNvSpPr>
            <a:spLocks noGrp="1"/>
          </p:cNvSpPr>
          <p:nvPr>
            <p:ph type="sldNum" sz="quarter" idx="12"/>
          </p:nvPr>
        </p:nvSpPr>
        <p:spPr/>
        <p:txBody>
          <a:bodyPr/>
          <a:lstStyle/>
          <a:p>
            <a:fld id="{48F63A3B-78C7-47BE-AE5E-E10140E04643}" type="slidenum">
              <a:rPr lang="en-US" smtClean="0"/>
              <a:pPr/>
              <a:t>42</a:t>
            </a:fld>
            <a:endParaRPr lang="en-US" dirty="0"/>
          </a:p>
        </p:txBody>
      </p:sp>
      <p:sp>
        <p:nvSpPr>
          <p:cNvPr id="2" name="Rectangle 1">
            <a:extLst>
              <a:ext uri="{FF2B5EF4-FFF2-40B4-BE49-F238E27FC236}">
                <a16:creationId xmlns:a16="http://schemas.microsoft.com/office/drawing/2014/main" id="{E5BD033E-2429-4DF6-8B8D-1653ECD51EC3}"/>
              </a:ext>
            </a:extLst>
          </p:cNvPr>
          <p:cNvSpPr/>
          <p:nvPr/>
        </p:nvSpPr>
        <p:spPr>
          <a:xfrm>
            <a:off x="6694311" y="3262493"/>
            <a:ext cx="516465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3:00	4:00	5:00	6:00	7:00  </a:t>
            </a:r>
          </a:p>
        </p:txBody>
      </p:sp>
      <p:sp>
        <p:nvSpPr>
          <p:cNvPr id="3" name="Rectangle 2">
            <a:extLst>
              <a:ext uri="{FF2B5EF4-FFF2-40B4-BE49-F238E27FC236}">
                <a16:creationId xmlns:a16="http://schemas.microsoft.com/office/drawing/2014/main" id="{2B5BE04C-4E5F-4B1A-993E-90986C64EE5E}"/>
              </a:ext>
            </a:extLst>
          </p:cNvPr>
          <p:cNvSpPr/>
          <p:nvPr/>
        </p:nvSpPr>
        <p:spPr>
          <a:xfrm>
            <a:off x="6694311" y="4263499"/>
            <a:ext cx="5164658"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23:00	24:00	1:00	2:00	3:00</a:t>
            </a:r>
          </a:p>
        </p:txBody>
      </p:sp>
      <p:sp>
        <p:nvSpPr>
          <p:cNvPr id="11" name="TextBox 10">
            <a:extLst>
              <a:ext uri="{FF2B5EF4-FFF2-40B4-BE49-F238E27FC236}">
                <a16:creationId xmlns:a16="http://schemas.microsoft.com/office/drawing/2014/main" id="{135AEE83-3AF6-4557-AB98-D2593CA37AFB}"/>
              </a:ext>
            </a:extLst>
          </p:cNvPr>
          <p:cNvSpPr txBox="1"/>
          <p:nvPr/>
        </p:nvSpPr>
        <p:spPr>
          <a:xfrm>
            <a:off x="6134811" y="3354451"/>
            <a:ext cx="598311" cy="369332"/>
          </a:xfrm>
          <a:prstGeom prst="rect">
            <a:avLst/>
          </a:prstGeom>
          <a:noFill/>
        </p:spPr>
        <p:txBody>
          <a:bodyPr wrap="square" rtlCol="0">
            <a:spAutoFit/>
          </a:bodyPr>
          <a:lstStyle/>
          <a:p>
            <a:r>
              <a:rPr lang="en-US" dirty="0"/>
              <a:t>UTC</a:t>
            </a:r>
          </a:p>
        </p:txBody>
      </p:sp>
      <p:sp>
        <p:nvSpPr>
          <p:cNvPr id="13" name="TextBox 12">
            <a:extLst>
              <a:ext uri="{FF2B5EF4-FFF2-40B4-BE49-F238E27FC236}">
                <a16:creationId xmlns:a16="http://schemas.microsoft.com/office/drawing/2014/main" id="{43C0E302-6C0A-4B62-90CE-DACF96F2F0E6}"/>
              </a:ext>
            </a:extLst>
          </p:cNvPr>
          <p:cNvSpPr txBox="1"/>
          <p:nvPr/>
        </p:nvSpPr>
        <p:spPr>
          <a:xfrm>
            <a:off x="5877631" y="4292856"/>
            <a:ext cx="959555" cy="523220"/>
          </a:xfrm>
          <a:prstGeom prst="rect">
            <a:avLst/>
          </a:prstGeom>
          <a:noFill/>
        </p:spPr>
        <p:txBody>
          <a:bodyPr wrap="square" rtlCol="0">
            <a:spAutoFit/>
          </a:bodyPr>
          <a:lstStyle/>
          <a:p>
            <a:r>
              <a:rPr lang="en-US" sz="1400" dirty="0"/>
              <a:t>America/New York</a:t>
            </a:r>
          </a:p>
        </p:txBody>
      </p:sp>
      <p:cxnSp>
        <p:nvCxnSpPr>
          <p:cNvPr id="15" name="Straight Arrow Connector 14">
            <a:extLst>
              <a:ext uri="{FF2B5EF4-FFF2-40B4-BE49-F238E27FC236}">
                <a16:creationId xmlns:a16="http://schemas.microsoft.com/office/drawing/2014/main" id="{5E432E86-5326-40AF-BF3B-7D15694C1A3A}"/>
              </a:ext>
            </a:extLst>
          </p:cNvPr>
          <p:cNvCxnSpPr>
            <a:cxnSpLocks/>
          </p:cNvCxnSpPr>
          <p:nvPr/>
        </p:nvCxnSpPr>
        <p:spPr>
          <a:xfrm>
            <a:off x="7450666" y="3647928"/>
            <a:ext cx="0" cy="611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F7CD75C-4BAC-4B85-8575-99BDAA9A8789}"/>
              </a:ext>
            </a:extLst>
          </p:cNvPr>
          <p:cNvCxnSpPr>
            <a:cxnSpLocks/>
          </p:cNvCxnSpPr>
          <p:nvPr/>
        </p:nvCxnSpPr>
        <p:spPr>
          <a:xfrm>
            <a:off x="8370711" y="3708404"/>
            <a:ext cx="0" cy="552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6866763-9D4E-4E3F-BA79-5A9CC629641C}"/>
              </a:ext>
            </a:extLst>
          </p:cNvPr>
          <p:cNvCxnSpPr>
            <a:cxnSpLocks/>
          </p:cNvCxnSpPr>
          <p:nvPr/>
        </p:nvCxnSpPr>
        <p:spPr>
          <a:xfrm>
            <a:off x="9307683" y="3647928"/>
            <a:ext cx="0" cy="614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B216242C-AB99-4C0B-93CD-9FEBE4B49D42}"/>
              </a:ext>
            </a:extLst>
          </p:cNvPr>
          <p:cNvSpPr/>
          <p:nvPr/>
        </p:nvSpPr>
        <p:spPr>
          <a:xfrm>
            <a:off x="10188956" y="4250825"/>
            <a:ext cx="895357" cy="532353"/>
          </a:xfrm>
          <a:prstGeom prst="rect">
            <a:avLst/>
          </a:prstGeom>
          <a:solidFill>
            <a:schemeClr val="bg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EB2A3C0D-6AE1-47CE-97A8-8700C33391B4}"/>
              </a:ext>
            </a:extLst>
          </p:cNvPr>
          <p:cNvSpPr/>
          <p:nvPr/>
        </p:nvSpPr>
        <p:spPr>
          <a:xfrm>
            <a:off x="10484234" y="4092124"/>
            <a:ext cx="304800" cy="318936"/>
          </a:xfrm>
          <a:prstGeom prst="ellipse">
            <a:avLst/>
          </a:prstGeom>
          <a:noFill/>
          <a:ln w="1905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dirty="0"/>
          </a:p>
        </p:txBody>
      </p:sp>
      <p:cxnSp>
        <p:nvCxnSpPr>
          <p:cNvPr id="47" name="Straight Arrow Connector 46">
            <a:extLst>
              <a:ext uri="{FF2B5EF4-FFF2-40B4-BE49-F238E27FC236}">
                <a16:creationId xmlns:a16="http://schemas.microsoft.com/office/drawing/2014/main" id="{A5B8684A-E3EC-4ED7-A776-B0982947E1C1}"/>
              </a:ext>
            </a:extLst>
          </p:cNvPr>
          <p:cNvCxnSpPr>
            <a:cxnSpLocks/>
          </p:cNvCxnSpPr>
          <p:nvPr/>
        </p:nvCxnSpPr>
        <p:spPr>
          <a:xfrm>
            <a:off x="10173452" y="3771008"/>
            <a:ext cx="11863" cy="4912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4CA4FD9-1740-4516-9339-B30BB6BC2BDF}"/>
              </a:ext>
            </a:extLst>
          </p:cNvPr>
          <p:cNvCxnSpPr>
            <a:cxnSpLocks/>
          </p:cNvCxnSpPr>
          <p:nvPr/>
        </p:nvCxnSpPr>
        <p:spPr>
          <a:xfrm>
            <a:off x="10040941" y="3696735"/>
            <a:ext cx="1075973" cy="5641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F2C3E76-434B-4E63-9617-189B3E194435}"/>
              </a:ext>
            </a:extLst>
          </p:cNvPr>
          <p:cNvCxnSpPr>
            <a:cxnSpLocks/>
          </p:cNvCxnSpPr>
          <p:nvPr/>
        </p:nvCxnSpPr>
        <p:spPr>
          <a:xfrm>
            <a:off x="10478224" y="3691756"/>
            <a:ext cx="1075973" cy="5641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5D1A391-A531-4920-BBAE-93F525FFAEFE}"/>
              </a:ext>
            </a:extLst>
          </p:cNvPr>
          <p:cNvCxnSpPr>
            <a:cxnSpLocks/>
          </p:cNvCxnSpPr>
          <p:nvPr/>
        </p:nvCxnSpPr>
        <p:spPr>
          <a:xfrm>
            <a:off x="10968378" y="3698159"/>
            <a:ext cx="1075973" cy="5641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937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AED56-9F4B-47B7-BC8F-E82FB4AA2FDB}"/>
              </a:ext>
            </a:extLst>
          </p:cNvPr>
          <p:cNvSpPr>
            <a:spLocks noGrp="1"/>
          </p:cNvSpPr>
          <p:nvPr>
            <p:ph type="title"/>
          </p:nvPr>
        </p:nvSpPr>
        <p:spPr/>
        <p:txBody>
          <a:bodyPr>
            <a:normAutofit/>
          </a:bodyPr>
          <a:lstStyle/>
          <a:p>
            <a:r>
              <a:rPr lang="en-US" sz="6600" dirty="0">
                <a:solidFill>
                  <a:schemeClr val="accent5"/>
                </a:solidFill>
                <a:latin typeface="Consolas" panose="020B0609020204030204" pitchFamily="49" charset="0"/>
              </a:rPr>
              <a:t>tzdb</a:t>
            </a:r>
          </a:p>
        </p:txBody>
      </p:sp>
      <p:sp>
        <p:nvSpPr>
          <p:cNvPr id="3" name="Content Placeholder 2">
            <a:extLst>
              <a:ext uri="{FF2B5EF4-FFF2-40B4-BE49-F238E27FC236}">
                <a16:creationId xmlns:a16="http://schemas.microsoft.com/office/drawing/2014/main" id="{DA8A62BC-46BF-44BE-90A3-4C0E8FE29FE7}"/>
              </a:ext>
            </a:extLst>
          </p:cNvPr>
          <p:cNvSpPr>
            <a:spLocks noGrp="1"/>
          </p:cNvSpPr>
          <p:nvPr>
            <p:ph idx="1"/>
          </p:nvPr>
        </p:nvSpPr>
        <p:spPr/>
        <p:txBody>
          <a:bodyPr>
            <a:normAutofit/>
          </a:bodyPr>
          <a:lstStyle/>
          <a:p>
            <a:r>
              <a:rPr lang="en-US" dirty="0"/>
              <a:t>This is a type that stores data from the time zone database.  </a:t>
            </a:r>
          </a:p>
          <a:p>
            <a:r>
              <a:rPr lang="en-US" dirty="0"/>
              <a:t>Specifically, it contains data members: </a:t>
            </a:r>
          </a:p>
          <a:p>
            <a:pPr lvl="1"/>
            <a:r>
              <a:rPr lang="en-US" b="0" dirty="0">
                <a:solidFill>
                  <a:srgbClr val="333333"/>
                </a:solidFill>
                <a:effectLst/>
                <a:latin typeface="Consolas" panose="020B0609020204030204" pitchFamily="49" charset="0"/>
              </a:rPr>
              <a:t>string                 version;</a:t>
            </a:r>
          </a:p>
          <a:p>
            <a:pPr lvl="1"/>
            <a:r>
              <a:rPr lang="en-US" b="0" dirty="0">
                <a:solidFill>
                  <a:srgbClr val="333333"/>
                </a:solidFill>
                <a:effectLst/>
                <a:latin typeface="Consolas" panose="020B0609020204030204" pitchFamily="49" charset="0"/>
              </a:rPr>
              <a:t>vector</a:t>
            </a:r>
            <a:r>
              <a:rPr lang="en-US" b="0" dirty="0">
                <a:solidFill>
                  <a:srgbClr val="859900"/>
                </a:solidFill>
                <a:effectLst/>
                <a:latin typeface="Consolas" panose="020B0609020204030204" pitchFamily="49" charset="0"/>
              </a:rPr>
              <a:t>&lt;</a:t>
            </a:r>
            <a:r>
              <a:rPr lang="en-US" b="0" dirty="0" err="1">
                <a:solidFill>
                  <a:srgbClr val="333333"/>
                </a:solidFill>
                <a:effectLst/>
                <a:latin typeface="Consolas" panose="020B0609020204030204" pitchFamily="49" charset="0"/>
              </a:rPr>
              <a:t>time_zone</a:t>
            </a:r>
            <a:r>
              <a:rPr lang="en-US" b="0" dirty="0">
                <a:solidFill>
                  <a:srgbClr val="859900"/>
                </a:solidFill>
                <a:effectLst/>
                <a:latin typeface="Consolas" panose="020B0609020204030204" pitchFamily="49" charset="0"/>
              </a:rPr>
              <a:t>&gt;</a:t>
            </a:r>
            <a:r>
              <a:rPr lang="en-US" b="0" dirty="0">
                <a:solidFill>
                  <a:srgbClr val="333333"/>
                </a:solidFill>
                <a:effectLst/>
                <a:latin typeface="Consolas" panose="020B0609020204030204" pitchFamily="49" charset="0"/>
              </a:rPr>
              <a:t>      zones;</a:t>
            </a:r>
          </a:p>
          <a:p>
            <a:pPr lvl="1"/>
            <a:r>
              <a:rPr lang="en-US" b="0" dirty="0">
                <a:solidFill>
                  <a:srgbClr val="333333"/>
                </a:solidFill>
                <a:effectLst/>
                <a:latin typeface="Consolas" panose="020B0609020204030204" pitchFamily="49" charset="0"/>
              </a:rPr>
              <a:t>vector</a:t>
            </a:r>
            <a:r>
              <a:rPr lang="en-US" b="0" dirty="0">
                <a:solidFill>
                  <a:srgbClr val="859900"/>
                </a:solidFill>
                <a:effectLst/>
                <a:latin typeface="Consolas" panose="020B0609020204030204" pitchFamily="49" charset="0"/>
              </a:rPr>
              <a:t>&lt;</a:t>
            </a:r>
            <a:r>
              <a:rPr lang="en-US" b="0" dirty="0" err="1">
                <a:solidFill>
                  <a:srgbClr val="333333"/>
                </a:solidFill>
                <a:effectLst/>
                <a:latin typeface="Consolas" panose="020B0609020204030204" pitchFamily="49" charset="0"/>
              </a:rPr>
              <a:t>time_zone_link</a:t>
            </a:r>
            <a:r>
              <a:rPr lang="en-US" b="0" dirty="0">
                <a:solidFill>
                  <a:srgbClr val="859900"/>
                </a:solidFill>
                <a:effectLst/>
                <a:latin typeface="Consolas" panose="020B0609020204030204" pitchFamily="49" charset="0"/>
              </a:rPr>
              <a:t>&gt;</a:t>
            </a:r>
            <a:r>
              <a:rPr lang="en-US" b="0" dirty="0">
                <a:solidFill>
                  <a:srgbClr val="333333"/>
                </a:solidFill>
                <a:effectLst/>
                <a:latin typeface="Consolas" panose="020B0609020204030204" pitchFamily="49" charset="0"/>
              </a:rPr>
              <a:t> links;</a:t>
            </a:r>
          </a:p>
          <a:p>
            <a:pPr lvl="1"/>
            <a:r>
              <a:rPr lang="en-US" b="0" dirty="0">
                <a:solidFill>
                  <a:srgbClr val="333333"/>
                </a:solidFill>
                <a:effectLst/>
                <a:latin typeface="Consolas" panose="020B0609020204030204" pitchFamily="49" charset="0"/>
              </a:rPr>
              <a:t>vector</a:t>
            </a:r>
            <a:r>
              <a:rPr lang="en-US" b="0" dirty="0">
                <a:solidFill>
                  <a:srgbClr val="859900"/>
                </a:solidFill>
                <a:effectLst/>
                <a:latin typeface="Consolas" panose="020B0609020204030204" pitchFamily="49" charset="0"/>
              </a:rPr>
              <a:t>&lt;</a:t>
            </a:r>
            <a:r>
              <a:rPr lang="en-US" b="0" dirty="0" err="1">
                <a:solidFill>
                  <a:srgbClr val="333333"/>
                </a:solidFill>
                <a:effectLst/>
                <a:latin typeface="Consolas" panose="020B0609020204030204" pitchFamily="49" charset="0"/>
              </a:rPr>
              <a:t>leap_second</a:t>
            </a:r>
            <a:r>
              <a:rPr lang="en-US" b="0" dirty="0">
                <a:solidFill>
                  <a:srgbClr val="859900"/>
                </a:solidFill>
                <a:effectLst/>
                <a:latin typeface="Consolas" panose="020B0609020204030204" pitchFamily="49" charset="0"/>
              </a:rPr>
              <a:t>&gt;</a:t>
            </a:r>
            <a:r>
              <a:rPr lang="en-US" b="0" dirty="0">
                <a:solidFill>
                  <a:srgbClr val="333333"/>
                </a:solidFill>
                <a:effectLst/>
                <a:latin typeface="Consolas" panose="020B0609020204030204" pitchFamily="49" charset="0"/>
              </a:rPr>
              <a:t>    </a:t>
            </a:r>
            <a:r>
              <a:rPr lang="en-US" b="0" dirty="0" err="1">
                <a:solidFill>
                  <a:srgbClr val="333333"/>
                </a:solidFill>
                <a:effectLst/>
                <a:latin typeface="Consolas" panose="020B0609020204030204" pitchFamily="49" charset="0"/>
              </a:rPr>
              <a:t>leap_seconds</a:t>
            </a:r>
            <a:r>
              <a:rPr lang="en-US" b="0" dirty="0">
                <a:solidFill>
                  <a:srgbClr val="333333"/>
                </a:solidFill>
                <a:effectLst/>
                <a:latin typeface="Consolas" panose="020B0609020204030204" pitchFamily="49" charset="0"/>
              </a:rPr>
              <a:t>;</a:t>
            </a:r>
          </a:p>
          <a:p>
            <a:r>
              <a:rPr lang="en-US" dirty="0"/>
              <a:t>And has member functions: </a:t>
            </a:r>
          </a:p>
          <a:p>
            <a:pPr lvl="1"/>
            <a:r>
              <a:rPr lang="en-US" b="1" dirty="0">
                <a:solidFill>
                  <a:srgbClr val="073642"/>
                </a:solidFill>
                <a:effectLst/>
                <a:latin typeface="Consolas" panose="020B0609020204030204" pitchFamily="49" charset="0"/>
              </a:rPr>
              <a:t>const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time_zone</a:t>
            </a:r>
            <a:r>
              <a:rPr lang="en-US" b="1" dirty="0">
                <a:solidFill>
                  <a:srgbClr val="073642"/>
                </a:solidFill>
                <a:effectLst/>
                <a:latin typeface="Consolas" panose="020B0609020204030204" pitchFamily="49" charset="0"/>
              </a:rPr>
              <a: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locate_zone</a:t>
            </a:r>
            <a:r>
              <a:rPr lang="en-US" b="0" dirty="0">
                <a:solidFill>
                  <a:srgbClr val="333333"/>
                </a:solidFill>
                <a:effectLst/>
                <a:latin typeface="Consolas" panose="020B0609020204030204" pitchFamily="49" charset="0"/>
              </a:rPr>
              <a:t>(</a:t>
            </a:r>
            <a:r>
              <a:rPr lang="en-US" b="0" dirty="0" err="1">
                <a:solidFill>
                  <a:srgbClr val="268BD2"/>
                </a:solidFill>
                <a:effectLst/>
                <a:latin typeface="Consolas" panose="020B0609020204030204" pitchFamily="49" charset="0"/>
              </a:rPr>
              <a:t>string_view</a:t>
            </a:r>
            <a:r>
              <a:rPr lang="en-US" b="0" dirty="0">
                <a:solidFill>
                  <a:srgbClr val="333333"/>
                </a:solidFill>
                <a:effectLst/>
                <a:latin typeface="Consolas" panose="020B0609020204030204" pitchFamily="49" charset="0"/>
              </a:rPr>
              <a:t> </a:t>
            </a:r>
            <a:r>
              <a:rPr lang="en-US" b="0" dirty="0" err="1">
                <a:solidFill>
                  <a:srgbClr val="333333"/>
                </a:solidFill>
                <a:effectLst/>
                <a:latin typeface="Consolas" panose="020B0609020204030204" pitchFamily="49" charset="0"/>
              </a:rPr>
              <a:t>tz_name</a:t>
            </a: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const</a:t>
            </a:r>
            <a:r>
              <a:rPr lang="en-US" b="0" dirty="0">
                <a:solidFill>
                  <a:srgbClr val="333333"/>
                </a:solidFill>
                <a:effectLst/>
                <a:latin typeface="Consolas" panose="020B0609020204030204" pitchFamily="49" charset="0"/>
              </a:rPr>
              <a:t>;</a:t>
            </a:r>
          </a:p>
          <a:p>
            <a:pPr lvl="1"/>
            <a:r>
              <a:rPr lang="en-US" b="1" dirty="0">
                <a:solidFill>
                  <a:srgbClr val="073642"/>
                </a:solidFill>
                <a:effectLst/>
                <a:latin typeface="Consolas" panose="020B0609020204030204" pitchFamily="49" charset="0"/>
              </a:rPr>
              <a:t>const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time_zone</a:t>
            </a:r>
            <a:r>
              <a:rPr lang="en-US" b="1" dirty="0">
                <a:solidFill>
                  <a:srgbClr val="073642"/>
                </a:solidFill>
                <a:effectLst/>
                <a:latin typeface="Consolas" panose="020B0609020204030204" pitchFamily="49" charset="0"/>
              </a:rPr>
              <a:t>*</a:t>
            </a:r>
            <a:r>
              <a:rPr lang="en-US" b="0" dirty="0">
                <a:solidFill>
                  <a:srgbClr val="333333"/>
                </a:solidFill>
                <a:effectLst/>
                <a:latin typeface="Consolas" panose="020B0609020204030204" pitchFamily="49" charset="0"/>
              </a:rPr>
              <a:t> </a:t>
            </a:r>
            <a:r>
              <a:rPr lang="en-US" b="0" dirty="0" err="1">
                <a:solidFill>
                  <a:srgbClr val="268BD2"/>
                </a:solidFill>
                <a:effectLst/>
                <a:latin typeface="Consolas" panose="020B0609020204030204" pitchFamily="49" charset="0"/>
              </a:rPr>
              <a:t>current_zone</a:t>
            </a:r>
            <a:r>
              <a:rPr lang="en-US" b="0" dirty="0">
                <a:solidFill>
                  <a:srgbClr val="333333"/>
                </a:solidFill>
                <a:effectLst/>
                <a:latin typeface="Consolas" panose="020B0609020204030204" pitchFamily="49" charset="0"/>
              </a:rPr>
              <a:t>() </a:t>
            </a:r>
            <a:r>
              <a:rPr lang="en-US" b="1" dirty="0">
                <a:solidFill>
                  <a:srgbClr val="073642"/>
                </a:solidFill>
                <a:effectLst/>
                <a:latin typeface="Consolas" panose="020B0609020204030204" pitchFamily="49" charset="0"/>
              </a:rPr>
              <a:t>const</a:t>
            </a:r>
            <a:r>
              <a:rPr lang="en-US" b="0" dirty="0">
                <a:solidFill>
                  <a:srgbClr val="333333"/>
                </a:solidFill>
                <a:effectLst/>
                <a:latin typeface="Consolas" panose="020B0609020204030204" pitchFamily="49" charset="0"/>
              </a:rPr>
              <a:t>;</a:t>
            </a:r>
          </a:p>
        </p:txBody>
      </p:sp>
      <p:sp>
        <p:nvSpPr>
          <p:cNvPr id="4" name="Slide Number Placeholder 3">
            <a:extLst>
              <a:ext uri="{FF2B5EF4-FFF2-40B4-BE49-F238E27FC236}">
                <a16:creationId xmlns:a16="http://schemas.microsoft.com/office/drawing/2014/main" id="{292F5DFE-BE51-41D6-AD3B-75960DFD3044}"/>
              </a:ext>
            </a:extLst>
          </p:cNvPr>
          <p:cNvSpPr>
            <a:spLocks noGrp="1"/>
          </p:cNvSpPr>
          <p:nvPr>
            <p:ph type="sldNum" sz="quarter" idx="12"/>
          </p:nvPr>
        </p:nvSpPr>
        <p:spPr/>
        <p:txBody>
          <a:bodyPr/>
          <a:lstStyle/>
          <a:p>
            <a:fld id="{48F63A3B-78C7-47BE-AE5E-E10140E04643}" type="slidenum">
              <a:rPr lang="en-US" smtClean="0"/>
              <a:pPr/>
              <a:t>43</a:t>
            </a:fld>
            <a:endParaRPr lang="en-US" dirty="0"/>
          </a:p>
        </p:txBody>
      </p:sp>
    </p:spTree>
    <p:extLst>
      <p:ext uri="{BB962C8B-B14F-4D97-AF65-F5344CB8AC3E}">
        <p14:creationId xmlns:p14="http://schemas.microsoft.com/office/powerpoint/2010/main" val="19015010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AED56-9F4B-47B7-BC8F-E82FB4AA2FDB}"/>
              </a:ext>
            </a:extLst>
          </p:cNvPr>
          <p:cNvSpPr>
            <a:spLocks noGrp="1"/>
          </p:cNvSpPr>
          <p:nvPr>
            <p:ph type="title"/>
          </p:nvPr>
        </p:nvSpPr>
        <p:spPr/>
        <p:txBody>
          <a:bodyPr>
            <a:normAutofit/>
          </a:bodyPr>
          <a:lstStyle/>
          <a:p>
            <a:r>
              <a:rPr lang="en-US" sz="6600" dirty="0">
                <a:solidFill>
                  <a:schemeClr val="accent5"/>
                </a:solidFill>
              </a:rPr>
              <a:t>Getting a </a:t>
            </a:r>
            <a:r>
              <a:rPr lang="en-US" sz="6600" dirty="0">
                <a:solidFill>
                  <a:schemeClr val="accent5"/>
                </a:solidFill>
                <a:latin typeface="Consolas" panose="020B0609020204030204" pitchFamily="49" charset="0"/>
              </a:rPr>
              <a:t>tzdb</a:t>
            </a:r>
          </a:p>
        </p:txBody>
      </p:sp>
      <p:sp>
        <p:nvSpPr>
          <p:cNvPr id="3" name="Content Placeholder 2">
            <a:extLst>
              <a:ext uri="{FF2B5EF4-FFF2-40B4-BE49-F238E27FC236}">
                <a16:creationId xmlns:a16="http://schemas.microsoft.com/office/drawing/2014/main" id="{DA8A62BC-46BF-44BE-90A3-4C0E8FE29FE7}"/>
              </a:ext>
            </a:extLst>
          </p:cNvPr>
          <p:cNvSpPr>
            <a:spLocks noGrp="1"/>
          </p:cNvSpPr>
          <p:nvPr>
            <p:ph idx="1"/>
          </p:nvPr>
        </p:nvSpPr>
        <p:spPr/>
        <p:txBody>
          <a:bodyPr>
            <a:normAutofit/>
          </a:bodyPr>
          <a:lstStyle/>
          <a:p>
            <a:r>
              <a:rPr lang="en-US" b="0" dirty="0">
                <a:solidFill>
                  <a:srgbClr val="333333"/>
                </a:solidFill>
                <a:effectLst/>
              </a:rPr>
              <a:t>There also exists a type called </a:t>
            </a:r>
            <a:r>
              <a:rPr lang="en-US" b="0" dirty="0" err="1">
                <a:solidFill>
                  <a:srgbClr val="333333"/>
                </a:solidFill>
                <a:effectLst/>
                <a:latin typeface="Consolas" panose="020B0609020204030204" pitchFamily="49" charset="0"/>
              </a:rPr>
              <a:t>tzdb_list</a:t>
            </a:r>
            <a:r>
              <a:rPr lang="en-US" b="0" dirty="0">
                <a:solidFill>
                  <a:srgbClr val="333333"/>
                </a:solidFill>
                <a:effectLst/>
              </a:rPr>
              <a:t> which contains a list of </a:t>
            </a:r>
            <a:r>
              <a:rPr lang="en-US" b="0" dirty="0">
                <a:solidFill>
                  <a:srgbClr val="333333"/>
                </a:solidFill>
                <a:effectLst/>
                <a:latin typeface="Consolas" panose="020B0609020204030204" pitchFamily="49" charset="0"/>
              </a:rPr>
              <a:t>tzdb</a:t>
            </a:r>
            <a:r>
              <a:rPr lang="en-US" b="0" dirty="0">
                <a:solidFill>
                  <a:srgbClr val="333333"/>
                </a:solidFill>
                <a:effectLst/>
              </a:rPr>
              <a:t> objects.  </a:t>
            </a:r>
          </a:p>
          <a:p>
            <a:pPr lvl="1"/>
            <a:r>
              <a:rPr lang="en-US" b="0" dirty="0">
                <a:solidFill>
                  <a:srgbClr val="333333"/>
                </a:solidFill>
                <a:effectLst/>
              </a:rPr>
              <a:t>Since </a:t>
            </a:r>
            <a:r>
              <a:rPr lang="en-US" b="0" dirty="0">
                <a:solidFill>
                  <a:srgbClr val="333333"/>
                </a:solidFill>
                <a:effectLst/>
                <a:latin typeface="Consolas" panose="020B0609020204030204" pitchFamily="49" charset="0"/>
              </a:rPr>
              <a:t>tzdb</a:t>
            </a:r>
            <a:r>
              <a:rPr lang="en-US" b="0" dirty="0">
                <a:solidFill>
                  <a:srgbClr val="333333"/>
                </a:solidFill>
                <a:effectLst/>
              </a:rPr>
              <a:t> objects can be tied to newer versions of the time</a:t>
            </a:r>
            <a:r>
              <a:rPr lang="en-US" dirty="0">
                <a:solidFill>
                  <a:srgbClr val="333333"/>
                </a:solidFill>
              </a:rPr>
              <a:t> zone data, this list can contain various versions of the </a:t>
            </a:r>
            <a:r>
              <a:rPr lang="en-US" dirty="0">
                <a:solidFill>
                  <a:srgbClr val="333333"/>
                </a:solidFill>
                <a:latin typeface="Consolas" panose="020B0609020204030204" pitchFamily="49" charset="0"/>
              </a:rPr>
              <a:t>tzdb</a:t>
            </a:r>
            <a:r>
              <a:rPr lang="en-US" dirty="0">
                <a:solidFill>
                  <a:srgbClr val="333333"/>
                </a:solidFill>
              </a:rPr>
              <a:t>. </a:t>
            </a:r>
          </a:p>
          <a:p>
            <a:pPr lvl="1"/>
            <a:endParaRPr lang="en-US" dirty="0">
              <a:solidFill>
                <a:srgbClr val="333333"/>
              </a:solidFill>
            </a:endParaRPr>
          </a:p>
          <a:p>
            <a:r>
              <a:rPr lang="en-US" dirty="0">
                <a:solidFill>
                  <a:srgbClr val="333333"/>
                </a:solidFill>
              </a:rPr>
              <a:t>The </a:t>
            </a:r>
            <a:r>
              <a:rPr lang="en-US" dirty="0" err="1">
                <a:solidFill>
                  <a:srgbClr val="333333"/>
                </a:solidFill>
                <a:latin typeface="Consolas" panose="020B0609020204030204" pitchFamily="49" charset="0"/>
              </a:rPr>
              <a:t>tzdb_list</a:t>
            </a:r>
            <a:r>
              <a:rPr lang="en-US" dirty="0">
                <a:solidFill>
                  <a:srgbClr val="333333"/>
                </a:solidFill>
              </a:rPr>
              <a:t> is a singleton, and should be accessed via the </a:t>
            </a:r>
            <a:r>
              <a:rPr lang="en-US" dirty="0" err="1">
                <a:solidFill>
                  <a:srgbClr val="333333"/>
                </a:solidFill>
                <a:latin typeface="Consolas" panose="020B0609020204030204" pitchFamily="49" charset="0"/>
              </a:rPr>
              <a:t>get_tzdb_list</a:t>
            </a:r>
            <a:r>
              <a:rPr lang="en-US" dirty="0">
                <a:solidFill>
                  <a:srgbClr val="333333"/>
                </a:solidFill>
                <a:latin typeface="Consolas" panose="020B0609020204030204" pitchFamily="49" charset="0"/>
              </a:rPr>
              <a:t>() </a:t>
            </a:r>
            <a:r>
              <a:rPr lang="en-US" dirty="0">
                <a:solidFill>
                  <a:srgbClr val="333333"/>
                </a:solidFill>
              </a:rPr>
              <a:t>function.  Then you can access individual </a:t>
            </a:r>
            <a:r>
              <a:rPr lang="en-US" dirty="0" err="1">
                <a:solidFill>
                  <a:srgbClr val="333333"/>
                </a:solidFill>
                <a:latin typeface="Consolas" panose="020B0609020204030204" pitchFamily="49" charset="0"/>
              </a:rPr>
              <a:t>tzdb</a:t>
            </a:r>
            <a:r>
              <a:rPr lang="en-US" dirty="0" err="1">
                <a:solidFill>
                  <a:srgbClr val="333333"/>
                </a:solidFill>
              </a:rPr>
              <a:t>s</a:t>
            </a:r>
            <a:r>
              <a:rPr lang="en-US" dirty="0">
                <a:solidFill>
                  <a:srgbClr val="333333"/>
                </a:solidFill>
              </a:rPr>
              <a:t> from the list using the </a:t>
            </a:r>
            <a:r>
              <a:rPr lang="en-US" dirty="0" err="1">
                <a:solidFill>
                  <a:srgbClr val="333333"/>
                </a:solidFill>
                <a:latin typeface="Consolas" panose="020B0609020204030204" pitchFamily="49" charset="0"/>
              </a:rPr>
              <a:t>tzdb_list</a:t>
            </a:r>
            <a:r>
              <a:rPr lang="en-US" dirty="0">
                <a:solidFill>
                  <a:srgbClr val="333333"/>
                </a:solidFill>
                <a:latin typeface="Consolas" panose="020B0609020204030204" pitchFamily="49" charset="0"/>
              </a:rPr>
              <a:t>::</a:t>
            </a:r>
            <a:r>
              <a:rPr lang="en-US" dirty="0" err="1">
                <a:solidFill>
                  <a:srgbClr val="333333"/>
                </a:solidFill>
                <a:latin typeface="Consolas" panose="020B0609020204030204" pitchFamily="49" charset="0"/>
              </a:rPr>
              <a:t>const_iterator</a:t>
            </a:r>
            <a:r>
              <a:rPr lang="en-US" dirty="0">
                <a:solidFill>
                  <a:srgbClr val="333333"/>
                </a:solidFill>
              </a:rPr>
              <a:t>.  </a:t>
            </a:r>
          </a:p>
          <a:p>
            <a:pPr lvl="1"/>
            <a:r>
              <a:rPr lang="en-US" dirty="0">
                <a:solidFill>
                  <a:srgbClr val="333333"/>
                </a:solidFill>
              </a:rPr>
              <a:t>Alternatively, you can just use the </a:t>
            </a:r>
            <a:r>
              <a:rPr lang="en-US" dirty="0" err="1">
                <a:solidFill>
                  <a:srgbClr val="333333"/>
                </a:solidFill>
                <a:latin typeface="Consolas" panose="020B0609020204030204" pitchFamily="49" charset="0"/>
              </a:rPr>
              <a:t>get_tzdb</a:t>
            </a:r>
            <a:r>
              <a:rPr lang="en-US" dirty="0">
                <a:solidFill>
                  <a:srgbClr val="333333"/>
                </a:solidFill>
                <a:latin typeface="Consolas" panose="020B0609020204030204" pitchFamily="49" charset="0"/>
              </a:rPr>
              <a:t>()</a:t>
            </a:r>
            <a:r>
              <a:rPr lang="en-US" dirty="0">
                <a:solidFill>
                  <a:srgbClr val="333333"/>
                </a:solidFill>
              </a:rPr>
              <a:t> function which just returns the </a:t>
            </a:r>
            <a:r>
              <a:rPr lang="en-US" dirty="0">
                <a:solidFill>
                  <a:srgbClr val="333333"/>
                </a:solidFill>
                <a:latin typeface="Consolas" panose="020B0609020204030204" pitchFamily="49" charset="0"/>
              </a:rPr>
              <a:t>front()</a:t>
            </a:r>
            <a:r>
              <a:rPr lang="en-US" dirty="0">
                <a:solidFill>
                  <a:srgbClr val="333333"/>
                </a:solidFill>
              </a:rPr>
              <a:t> of the </a:t>
            </a:r>
            <a:r>
              <a:rPr lang="en-US" dirty="0" err="1">
                <a:solidFill>
                  <a:srgbClr val="333333"/>
                </a:solidFill>
                <a:latin typeface="Consolas" panose="020B0609020204030204" pitchFamily="49" charset="0"/>
              </a:rPr>
              <a:t>tzdb_list</a:t>
            </a:r>
            <a:r>
              <a:rPr lang="en-US" dirty="0">
                <a:solidFill>
                  <a:srgbClr val="333333"/>
                </a:solidFill>
              </a:rPr>
              <a:t>. </a:t>
            </a:r>
          </a:p>
          <a:p>
            <a:endParaRPr lang="en-US" dirty="0">
              <a:solidFill>
                <a:srgbClr val="333333"/>
              </a:solidFill>
            </a:endParaRPr>
          </a:p>
        </p:txBody>
      </p:sp>
      <p:sp>
        <p:nvSpPr>
          <p:cNvPr id="4" name="Slide Number Placeholder 3">
            <a:extLst>
              <a:ext uri="{FF2B5EF4-FFF2-40B4-BE49-F238E27FC236}">
                <a16:creationId xmlns:a16="http://schemas.microsoft.com/office/drawing/2014/main" id="{292F5DFE-BE51-41D6-AD3B-75960DFD3044}"/>
              </a:ext>
            </a:extLst>
          </p:cNvPr>
          <p:cNvSpPr>
            <a:spLocks noGrp="1"/>
          </p:cNvSpPr>
          <p:nvPr>
            <p:ph type="sldNum" sz="quarter" idx="12"/>
          </p:nvPr>
        </p:nvSpPr>
        <p:spPr/>
        <p:txBody>
          <a:bodyPr/>
          <a:lstStyle/>
          <a:p>
            <a:fld id="{48F63A3B-78C7-47BE-AE5E-E10140E04643}" type="slidenum">
              <a:rPr lang="en-US" smtClean="0"/>
              <a:pPr/>
              <a:t>44</a:t>
            </a:fld>
            <a:endParaRPr lang="en-US" dirty="0"/>
          </a:p>
        </p:txBody>
      </p:sp>
    </p:spTree>
    <p:extLst>
      <p:ext uri="{BB962C8B-B14F-4D97-AF65-F5344CB8AC3E}">
        <p14:creationId xmlns:p14="http://schemas.microsoft.com/office/powerpoint/2010/main" val="12949782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7962-756B-4769-BB17-CCB94FE247A4}"/>
              </a:ext>
            </a:extLst>
          </p:cNvPr>
          <p:cNvSpPr>
            <a:spLocks noGrp="1"/>
          </p:cNvSpPr>
          <p:nvPr>
            <p:ph type="title"/>
          </p:nvPr>
        </p:nvSpPr>
        <p:spPr/>
        <p:txBody>
          <a:bodyPr/>
          <a:lstStyle/>
          <a:p>
            <a:r>
              <a:rPr lang="en-US" dirty="0">
                <a:solidFill>
                  <a:schemeClr val="accent5"/>
                </a:solidFill>
                <a:latin typeface="Consolas" panose="020B0609020204030204" pitchFamily="49" charset="0"/>
              </a:rPr>
              <a:t>tzdb</a:t>
            </a:r>
            <a:r>
              <a:rPr lang="en-US" dirty="0">
                <a:solidFill>
                  <a:schemeClr val="accent5"/>
                </a:solidFill>
              </a:rPr>
              <a:t> example</a:t>
            </a:r>
          </a:p>
        </p:txBody>
      </p:sp>
      <p:sp>
        <p:nvSpPr>
          <p:cNvPr id="5" name="Content Placeholder 4">
            <a:extLst>
              <a:ext uri="{FF2B5EF4-FFF2-40B4-BE49-F238E27FC236}">
                <a16:creationId xmlns:a16="http://schemas.microsoft.com/office/drawing/2014/main" id="{421F2464-0042-4F1D-9C9D-52BF4668ADCE}"/>
              </a:ext>
            </a:extLst>
          </p:cNvPr>
          <p:cNvSpPr>
            <a:spLocks noGrp="1"/>
          </p:cNvSpPr>
          <p:nvPr>
            <p:ph sz="half" idx="1"/>
          </p:nvPr>
        </p:nvSpPr>
        <p:spPr>
          <a:xfrm>
            <a:off x="838200" y="1825625"/>
            <a:ext cx="7064022" cy="4351338"/>
          </a:xfrm>
        </p:spPr>
        <p:txBody>
          <a:bodyPr>
            <a:noAutofit/>
          </a:bodyPr>
          <a:lstStyle/>
          <a:p>
            <a:pPr marL="0" indent="0">
              <a:lnSpc>
                <a:spcPct val="100000"/>
              </a:lnSpc>
              <a:spcBef>
                <a:spcPts val="0"/>
              </a:spcBef>
              <a:buNone/>
            </a:pPr>
            <a:r>
              <a:rPr lang="en-US" sz="1600" b="0" dirty="0">
                <a:solidFill>
                  <a:srgbClr val="859900"/>
                </a:solidFill>
                <a:effectLst/>
                <a:latin typeface="Consolas" panose="020B0609020204030204" pitchFamily="49" charset="0"/>
              </a:rPr>
              <a:t>#include</a:t>
            </a:r>
            <a:r>
              <a:rPr lang="en-US" sz="1600" b="0" dirty="0">
                <a:solidFill>
                  <a:srgbClr val="B58900"/>
                </a:solidFill>
                <a:effectLst/>
                <a:latin typeface="Consolas" panose="020B0609020204030204" pitchFamily="49" charset="0"/>
              </a:rPr>
              <a:t> </a:t>
            </a:r>
            <a:r>
              <a:rPr lang="en-US" sz="1600" b="0" dirty="0">
                <a:solidFill>
                  <a:srgbClr val="2AA198"/>
                </a:solidFill>
                <a:effectLst/>
                <a:latin typeface="Consolas" panose="020B0609020204030204" pitchFamily="49" charset="0"/>
              </a:rPr>
              <a:t>&lt;algorithm&gt;</a:t>
            </a:r>
            <a:endParaRPr lang="en-US" sz="1600" b="0" dirty="0">
              <a:solidFill>
                <a:srgbClr val="859900"/>
              </a:solidFill>
              <a:effectLst/>
              <a:latin typeface="Consolas" panose="020B0609020204030204" pitchFamily="49" charset="0"/>
            </a:endParaRPr>
          </a:p>
          <a:p>
            <a:pPr marL="0" indent="0">
              <a:lnSpc>
                <a:spcPct val="100000"/>
              </a:lnSpc>
              <a:spcBef>
                <a:spcPts val="0"/>
              </a:spcBef>
              <a:buNone/>
            </a:pPr>
            <a:r>
              <a:rPr lang="en-US" sz="1600" b="0" dirty="0">
                <a:solidFill>
                  <a:srgbClr val="859900"/>
                </a:solidFill>
                <a:effectLst/>
                <a:latin typeface="Consolas" panose="020B0609020204030204" pitchFamily="49" charset="0"/>
              </a:rPr>
              <a:t>#include</a:t>
            </a:r>
            <a:r>
              <a:rPr lang="en-US" sz="1600" b="0" dirty="0">
                <a:solidFill>
                  <a:srgbClr val="B58900"/>
                </a:solidFill>
                <a:effectLst/>
                <a:latin typeface="Consolas" panose="020B0609020204030204" pitchFamily="49" charset="0"/>
              </a:rPr>
              <a:t> </a:t>
            </a:r>
            <a:r>
              <a:rPr lang="en-US" sz="1600" b="0" dirty="0">
                <a:solidFill>
                  <a:srgbClr val="2AA198"/>
                </a:solidFill>
                <a:effectLst/>
                <a:latin typeface="Consolas" panose="020B0609020204030204" pitchFamily="49" charset="0"/>
              </a:rPr>
              <a:t>&lt;iostream&gt;</a:t>
            </a:r>
            <a:endParaRPr lang="en-US" sz="1600" b="0" dirty="0">
              <a:solidFill>
                <a:srgbClr val="333333"/>
              </a:solidFill>
              <a:effectLst/>
              <a:latin typeface="Consolas" panose="020B0609020204030204" pitchFamily="49" charset="0"/>
            </a:endParaRPr>
          </a:p>
          <a:p>
            <a:pPr marL="0" indent="0">
              <a:lnSpc>
                <a:spcPct val="100000"/>
              </a:lnSpc>
              <a:spcBef>
                <a:spcPts val="0"/>
              </a:spcBef>
              <a:buNone/>
            </a:pPr>
            <a:r>
              <a:rPr lang="en-US" sz="1600" b="0" dirty="0">
                <a:solidFill>
                  <a:srgbClr val="859900"/>
                </a:solidFill>
                <a:effectLst/>
                <a:latin typeface="Consolas" panose="020B0609020204030204" pitchFamily="49" charset="0"/>
              </a:rPr>
              <a:t>#include</a:t>
            </a:r>
            <a:r>
              <a:rPr lang="en-US" sz="1600" b="0" dirty="0">
                <a:solidFill>
                  <a:srgbClr val="B58900"/>
                </a:solidFill>
                <a:effectLst/>
                <a:latin typeface="Consolas" panose="020B0609020204030204" pitchFamily="49" charset="0"/>
              </a:rPr>
              <a:t> </a:t>
            </a:r>
            <a:r>
              <a:rPr lang="en-US" sz="1600" b="0" dirty="0">
                <a:solidFill>
                  <a:srgbClr val="2AA198"/>
                </a:solidFill>
                <a:effectLst/>
                <a:latin typeface="Consolas" panose="020B0609020204030204" pitchFamily="49" charset="0"/>
              </a:rPr>
              <a:t>&lt;chrono&gt;</a:t>
            </a:r>
            <a:endParaRPr lang="en-US" sz="1600" b="0" dirty="0">
              <a:solidFill>
                <a:srgbClr val="333333"/>
              </a:solidFill>
              <a:effectLst/>
              <a:latin typeface="Consolas" panose="020B0609020204030204" pitchFamily="49" charset="0"/>
            </a:endParaRPr>
          </a:p>
          <a:p>
            <a:pPr marL="0" indent="0">
              <a:lnSpc>
                <a:spcPct val="100000"/>
              </a:lnSpc>
              <a:spcBef>
                <a:spcPts val="0"/>
              </a:spcBef>
              <a:buNone/>
            </a:pPr>
            <a:br>
              <a:rPr lang="en-US" sz="1600" b="0" dirty="0">
                <a:solidFill>
                  <a:srgbClr val="333333"/>
                </a:solidFill>
                <a:effectLst/>
                <a:latin typeface="Consolas" panose="020B0609020204030204" pitchFamily="49" charset="0"/>
              </a:rPr>
            </a:br>
            <a:r>
              <a:rPr lang="en-US" sz="1600" b="0" dirty="0">
                <a:solidFill>
                  <a:srgbClr val="859900"/>
                </a:solidFill>
                <a:effectLst/>
                <a:latin typeface="Consolas" panose="020B0609020204030204" pitchFamily="49" charset="0"/>
              </a:rPr>
              <a:t>using</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namespace</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a:solidFill>
                  <a:srgbClr val="268BD2"/>
                </a:solidFill>
                <a:effectLst/>
                <a:latin typeface="Consolas" panose="020B0609020204030204" pitchFamily="49" charset="0"/>
              </a:rPr>
              <a:t>chrono</a:t>
            </a:r>
            <a:r>
              <a:rPr lang="en-US" sz="1600" b="0" dirty="0">
                <a:solidFill>
                  <a:srgbClr val="333333"/>
                </a:solidFill>
                <a:effectLst/>
                <a:latin typeface="Consolas" panose="020B0609020204030204" pitchFamily="49" charset="0"/>
              </a:rPr>
              <a:t>;</a:t>
            </a:r>
          </a:p>
          <a:p>
            <a:pPr marL="0" indent="0">
              <a:lnSpc>
                <a:spcPct val="100000"/>
              </a:lnSpc>
              <a:spcBef>
                <a:spcPts val="0"/>
              </a:spcBef>
              <a:buNone/>
            </a:pPr>
            <a:br>
              <a:rPr lang="en-US" sz="1600" b="0" dirty="0">
                <a:solidFill>
                  <a:srgbClr val="333333"/>
                </a:solidFill>
                <a:effectLst/>
                <a:latin typeface="Consolas" panose="020B0609020204030204" pitchFamily="49" charset="0"/>
              </a:rPr>
            </a:br>
            <a:r>
              <a:rPr lang="en-US" sz="1600" b="1" dirty="0">
                <a:solidFill>
                  <a:srgbClr val="073642"/>
                </a:solidFill>
                <a:effectLst/>
                <a:latin typeface="Consolas" panose="020B0609020204030204" pitchFamily="49" charset="0"/>
              </a:rPr>
              <a:t>int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main</a:t>
            </a:r>
            <a:r>
              <a:rPr lang="en-US" sz="1600" b="0" dirty="0">
                <a:solidFill>
                  <a:srgbClr val="333333"/>
                </a:solidFill>
                <a:effectLst/>
                <a:latin typeface="Consolas" panose="020B0609020204030204" pitchFamily="49" charset="0"/>
              </a:rPr>
              <a:t>()</a:t>
            </a:r>
          </a:p>
          <a:p>
            <a:pPr marL="0" indent="0">
              <a:lnSpc>
                <a:spcPct val="100000"/>
              </a:lnSpc>
              <a:spcBef>
                <a:spcPts val="0"/>
              </a:spcBef>
              <a:buNone/>
            </a:pPr>
            <a:r>
              <a:rPr lang="en-US" sz="1600" b="0" dirty="0">
                <a:solidFill>
                  <a:srgbClr val="333333"/>
                </a:solidFill>
                <a:effectLst/>
                <a:latin typeface="Consolas" panose="020B0609020204030204" pitchFamily="49" charset="0"/>
              </a:rPr>
              <a:t>{</a:t>
            </a:r>
          </a:p>
          <a:p>
            <a:pPr marL="0" indent="0">
              <a:lnSpc>
                <a:spcPct val="100000"/>
              </a:lnSpc>
              <a:spcBef>
                <a:spcPts val="0"/>
              </a:spcBef>
              <a:buNone/>
            </a:pP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const</a:t>
            </a:r>
            <a:r>
              <a:rPr lang="en-US" sz="1600" b="0" dirty="0">
                <a:solidFill>
                  <a:srgbClr val="333333"/>
                </a:solidFill>
                <a:effectLst/>
                <a:latin typeface="Consolas" panose="020B0609020204030204" pitchFamily="49" charset="0"/>
              </a:rPr>
              <a:t> </a:t>
            </a:r>
            <a:r>
              <a:rPr lang="en-US" sz="1600" b="1" dirty="0">
                <a:solidFill>
                  <a:srgbClr val="073642"/>
                </a:solidFill>
                <a:effectLst/>
                <a:latin typeface="Consolas" panose="020B0609020204030204" pitchFamily="49" charset="0"/>
              </a:rPr>
              <a:t>auto</a:t>
            </a:r>
            <a:r>
              <a:rPr lang="en-US" sz="1600" b="0" dirty="0">
                <a:solidFill>
                  <a:srgbClr val="859900"/>
                </a:solidFill>
                <a:effectLst/>
                <a:latin typeface="Consolas" panose="020B0609020204030204" pitchFamily="49" charset="0"/>
              </a:rPr>
              <a:t>&amp;</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db</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get_tzdb</a:t>
            </a:r>
            <a:r>
              <a:rPr lang="en-US" sz="1600" b="0" dirty="0">
                <a:solidFill>
                  <a:srgbClr val="333333"/>
                </a:solidFill>
                <a:effectLst/>
                <a:latin typeface="Consolas" panose="020B0609020204030204" pitchFamily="49" charset="0"/>
              </a:rPr>
              <a:t>();</a:t>
            </a:r>
          </a:p>
          <a:p>
            <a:pPr marL="0" indent="0">
              <a:lnSpc>
                <a:spcPct val="100000"/>
              </a:lnSpc>
              <a:spcBef>
                <a:spcPts val="0"/>
              </a:spcBef>
              <a:buNone/>
            </a:pPr>
            <a:br>
              <a:rPr lang="en-US" sz="1600" b="0" dirty="0">
                <a:solidFill>
                  <a:srgbClr val="333333"/>
                </a:solidFill>
                <a:effectLst/>
                <a:latin typeface="Consolas" panose="020B0609020204030204" pitchFamily="49" charset="0"/>
              </a:rPr>
            </a:b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cout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&lt;&lt;</a:t>
            </a:r>
            <a:r>
              <a:rPr lang="en-US" sz="1600" b="0" dirty="0">
                <a:solidFill>
                  <a:srgbClr val="333333"/>
                </a:solidFill>
                <a:effectLst/>
                <a:latin typeface="Consolas" panose="020B0609020204030204" pitchFamily="49" charset="0"/>
              </a:rPr>
              <a:t> </a:t>
            </a:r>
            <a:r>
              <a:rPr lang="en-US" sz="1600" b="0" dirty="0">
                <a:solidFill>
                  <a:srgbClr val="2AA198"/>
                </a:solidFill>
                <a:effectLst/>
                <a:latin typeface="Consolas" panose="020B0609020204030204" pitchFamily="49" charset="0"/>
              </a:rPr>
              <a:t>"Time Zone descriptions:</a:t>
            </a:r>
            <a:r>
              <a:rPr lang="en-US" sz="1600" b="0" dirty="0">
                <a:solidFill>
                  <a:srgbClr val="CB4B16"/>
                </a:solidFill>
                <a:effectLst/>
                <a:latin typeface="Consolas" panose="020B0609020204030204" pitchFamily="49" charset="0"/>
              </a:rPr>
              <a:t>\n</a:t>
            </a:r>
            <a:r>
              <a:rPr lang="en-US" sz="1600" b="0" dirty="0">
                <a:solidFill>
                  <a:srgbClr val="2AA198"/>
                </a:solidFill>
                <a:effectLst/>
                <a:latin typeface="Consolas" panose="020B0609020204030204" pitchFamily="49" charset="0"/>
              </a:rPr>
              <a:t>"</a:t>
            </a:r>
            <a:r>
              <a:rPr lang="en-US" sz="1600" b="0" dirty="0">
                <a:solidFill>
                  <a:srgbClr val="333333"/>
                </a:solidFill>
                <a:effectLst/>
                <a:latin typeface="Consolas" panose="020B0609020204030204" pitchFamily="49" charset="0"/>
              </a:rPr>
              <a:t>;</a:t>
            </a:r>
          </a:p>
          <a:p>
            <a:pPr marL="0" indent="0">
              <a:lnSpc>
                <a:spcPct val="100000"/>
              </a:lnSpc>
              <a:spcBef>
                <a:spcPts val="0"/>
              </a:spcBef>
              <a:buNone/>
            </a:pP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for_each</a:t>
            </a:r>
            <a:r>
              <a:rPr lang="en-US" sz="1600" b="0" dirty="0">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db</a:t>
            </a:r>
            <a:r>
              <a:rPr lang="en-US" sz="1600" b="0" dirty="0" err="1">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zones</a:t>
            </a:r>
            <a:r>
              <a:rPr lang="en-US" sz="1600" b="0" dirty="0" err="1">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begin</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db</a:t>
            </a:r>
            <a:r>
              <a:rPr lang="en-US" sz="1600" b="0" dirty="0" err="1">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zones</a:t>
            </a:r>
            <a:r>
              <a:rPr lang="en-US" sz="1600" b="0" dirty="0" err="1">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end</a:t>
            </a:r>
            <a:r>
              <a:rPr lang="en-US" sz="1600" b="0" dirty="0">
                <a:solidFill>
                  <a:srgbClr val="333333"/>
                </a:solidFill>
                <a:effectLst/>
                <a:latin typeface="Consolas" panose="020B0609020204030204" pitchFamily="49" charset="0"/>
              </a:rPr>
              <a:t>(), </a:t>
            </a:r>
          </a:p>
          <a:p>
            <a:pPr marL="0" indent="0">
              <a:lnSpc>
                <a:spcPct val="100000"/>
              </a:lnSpc>
              <a:spcBef>
                <a:spcPts val="0"/>
              </a:spcBef>
              <a:buNone/>
            </a:pPr>
            <a:r>
              <a:rPr lang="en-US" sz="1600" dirty="0">
                <a:solidFill>
                  <a:srgbClr val="333333"/>
                </a:solidFill>
                <a:latin typeface="Consolas" panose="020B0609020204030204" pitchFamily="49" charset="0"/>
              </a:rPr>
              <a:t>	</a:t>
            </a:r>
            <a:r>
              <a:rPr lang="en-US" sz="1600" b="0" dirty="0">
                <a:solidFill>
                  <a:srgbClr val="333333"/>
                </a:solidFill>
                <a:effectLst/>
                <a:latin typeface="Consolas" panose="020B0609020204030204" pitchFamily="49" charset="0"/>
              </a:rPr>
              <a:t>[](</a:t>
            </a:r>
            <a:r>
              <a:rPr lang="en-US" sz="1600" b="1" dirty="0">
                <a:solidFill>
                  <a:srgbClr val="073642"/>
                </a:solidFill>
                <a:effectLst/>
                <a:latin typeface="Consolas" panose="020B0609020204030204" pitchFamily="49" charset="0"/>
              </a:rPr>
              <a:t>const</a:t>
            </a:r>
            <a:r>
              <a:rPr lang="en-US" sz="1600" b="0" dirty="0">
                <a:solidFill>
                  <a:srgbClr val="333333"/>
                </a:solidFill>
                <a:effectLst/>
                <a:latin typeface="Consolas" panose="020B0609020204030204" pitchFamily="49" charset="0"/>
              </a:rPr>
              <a:t> </a:t>
            </a:r>
            <a:r>
              <a:rPr lang="en-US" sz="1600" b="0" dirty="0" err="1">
                <a:solidFill>
                  <a:srgbClr val="268BD2"/>
                </a:solidFill>
                <a:effectLst/>
                <a:latin typeface="Consolas" panose="020B0609020204030204" pitchFamily="49" charset="0"/>
              </a:rPr>
              <a:t>time_zone</a:t>
            </a:r>
            <a:r>
              <a:rPr lang="en-US" sz="1600" b="1" dirty="0">
                <a:solidFill>
                  <a:srgbClr val="073642"/>
                </a:solidFill>
                <a:effectLst/>
                <a:latin typeface="Consolas" panose="020B0609020204030204" pitchFamily="49" charset="0"/>
              </a:rPr>
              <a:t>&amp;</a:t>
            </a:r>
            <a:r>
              <a:rPr lang="en-US" sz="1600" b="0" dirty="0">
                <a:solidFill>
                  <a:srgbClr val="333333"/>
                </a:solidFill>
                <a:effectLst/>
                <a:latin typeface="Consolas" panose="020B0609020204030204" pitchFamily="49" charset="0"/>
              </a:rPr>
              <a:t> z)</a:t>
            </a:r>
          </a:p>
          <a:p>
            <a:pPr marL="0" indent="0">
              <a:lnSpc>
                <a:spcPct val="100000"/>
              </a:lnSpc>
              <a:spcBef>
                <a:spcPts val="0"/>
              </a:spcBef>
              <a:buNone/>
            </a:pPr>
            <a:r>
              <a:rPr lang="en-US" sz="1600" b="0" dirty="0">
                <a:solidFill>
                  <a:srgbClr val="333333"/>
                </a:solidFill>
                <a:effectLst/>
                <a:latin typeface="Consolas" panose="020B0609020204030204" pitchFamily="49" charset="0"/>
              </a:rPr>
              <a:t>        {</a:t>
            </a:r>
          </a:p>
          <a:p>
            <a:pPr marL="0" indent="0">
              <a:lnSpc>
                <a:spcPct val="100000"/>
              </a:lnSpc>
              <a:spcBef>
                <a:spcPts val="0"/>
              </a:spcBef>
              <a:buNone/>
            </a:pP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std</a:t>
            </a:r>
            <a:r>
              <a:rPr lang="en-US" sz="1600" b="0" dirty="0">
                <a:solidFill>
                  <a:srgbClr val="333333"/>
                </a:solidFill>
                <a:effectLst/>
                <a:latin typeface="Consolas" panose="020B0609020204030204" pitchFamily="49" charset="0"/>
              </a:rPr>
              <a:t>::</a:t>
            </a:r>
            <a:r>
              <a:rPr lang="en-US" sz="1600" b="0" dirty="0" err="1">
                <a:solidFill>
                  <a:srgbClr val="268BD2"/>
                </a:solidFill>
                <a:effectLst/>
                <a:latin typeface="Consolas" panose="020B0609020204030204" pitchFamily="49" charset="0"/>
              </a:rPr>
              <a:t>cout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&lt;&lt;</a:t>
            </a:r>
            <a:r>
              <a:rPr lang="en-US" sz="1600" b="0" dirty="0">
                <a:solidFill>
                  <a:srgbClr val="333333"/>
                </a:solidFill>
                <a:effectLst/>
                <a:latin typeface="Consolas" panose="020B0609020204030204" pitchFamily="49" charset="0"/>
              </a:rPr>
              <a:t> </a:t>
            </a:r>
            <a:r>
              <a:rPr lang="en-US" sz="1600" b="0" dirty="0">
                <a:solidFill>
                  <a:srgbClr val="2AA198"/>
                </a:solidFill>
                <a:effectLst/>
                <a:latin typeface="Consolas" panose="020B0609020204030204" pitchFamily="49" charset="0"/>
              </a:rPr>
              <a:t>"Zone: "</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&lt;&lt;</a:t>
            </a:r>
            <a:r>
              <a:rPr lang="en-US" sz="1600" b="0" dirty="0">
                <a:solidFill>
                  <a:srgbClr val="333333"/>
                </a:solidFill>
                <a:effectLst/>
                <a:latin typeface="Consolas" panose="020B0609020204030204" pitchFamily="49" charset="0"/>
              </a:rPr>
              <a:t> </a:t>
            </a:r>
            <a:r>
              <a:rPr lang="en-US" sz="1600" b="0" dirty="0">
                <a:solidFill>
                  <a:srgbClr val="268BD2"/>
                </a:solidFill>
                <a:effectLst/>
                <a:latin typeface="Consolas" panose="020B0609020204030204" pitchFamily="49" charset="0"/>
              </a:rPr>
              <a:t>z</a:t>
            </a:r>
            <a:r>
              <a:rPr lang="en-US" sz="1600" b="0" dirty="0">
                <a:solidFill>
                  <a:srgbClr val="333333"/>
                </a:solidFill>
                <a:effectLst/>
                <a:latin typeface="Consolas" panose="020B0609020204030204" pitchFamily="49" charset="0"/>
              </a:rPr>
              <a:t>.</a:t>
            </a:r>
            <a:r>
              <a:rPr lang="en-US" sz="1600" b="0" dirty="0">
                <a:solidFill>
                  <a:srgbClr val="268BD2"/>
                </a:solidFill>
                <a:effectLst/>
                <a:latin typeface="Consolas" panose="020B0609020204030204" pitchFamily="49" charset="0"/>
              </a:rPr>
              <a:t>name</a:t>
            </a:r>
            <a:r>
              <a:rPr lang="en-US" sz="1600" b="0" dirty="0">
                <a:solidFill>
                  <a:srgbClr val="333333"/>
                </a:solidFill>
                <a:effectLst/>
                <a:latin typeface="Consolas" panose="020B0609020204030204" pitchFamily="49" charset="0"/>
              </a:rPr>
              <a:t>() </a:t>
            </a:r>
            <a:r>
              <a:rPr lang="en-US" sz="1600" b="0" dirty="0">
                <a:solidFill>
                  <a:srgbClr val="859900"/>
                </a:solidFill>
                <a:effectLst/>
                <a:latin typeface="Consolas" panose="020B0609020204030204" pitchFamily="49" charset="0"/>
              </a:rPr>
              <a:t>&lt;&lt;</a:t>
            </a:r>
            <a:r>
              <a:rPr lang="en-US" sz="1600" b="0" dirty="0">
                <a:solidFill>
                  <a:srgbClr val="333333"/>
                </a:solidFill>
                <a:effectLst/>
                <a:latin typeface="Consolas" panose="020B0609020204030204" pitchFamily="49" charset="0"/>
              </a:rPr>
              <a:t> </a:t>
            </a:r>
            <a:r>
              <a:rPr lang="en-US" sz="1600" b="0" dirty="0">
                <a:solidFill>
                  <a:srgbClr val="2AA198"/>
                </a:solidFill>
                <a:effectLst/>
                <a:latin typeface="Consolas" panose="020B0609020204030204" pitchFamily="49" charset="0"/>
              </a:rPr>
              <a:t>"</a:t>
            </a:r>
            <a:r>
              <a:rPr lang="en-US" sz="1600" b="0" dirty="0">
                <a:solidFill>
                  <a:srgbClr val="CB4B16"/>
                </a:solidFill>
                <a:effectLst/>
                <a:latin typeface="Consolas" panose="020B0609020204030204" pitchFamily="49" charset="0"/>
              </a:rPr>
              <a:t>\n</a:t>
            </a:r>
            <a:r>
              <a:rPr lang="en-US" sz="1600" b="0" dirty="0">
                <a:solidFill>
                  <a:srgbClr val="2AA198"/>
                </a:solidFill>
                <a:effectLst/>
                <a:latin typeface="Consolas" panose="020B0609020204030204" pitchFamily="49" charset="0"/>
              </a:rPr>
              <a:t>"</a:t>
            </a:r>
            <a:r>
              <a:rPr lang="en-US" sz="1600" b="0" dirty="0">
                <a:solidFill>
                  <a:srgbClr val="333333"/>
                </a:solidFill>
                <a:effectLst/>
                <a:latin typeface="Consolas" panose="020B0609020204030204" pitchFamily="49" charset="0"/>
              </a:rPr>
              <a:t>;</a:t>
            </a:r>
          </a:p>
          <a:p>
            <a:pPr marL="0" indent="0">
              <a:lnSpc>
                <a:spcPct val="100000"/>
              </a:lnSpc>
              <a:spcBef>
                <a:spcPts val="0"/>
              </a:spcBef>
              <a:buNone/>
            </a:pPr>
            <a:r>
              <a:rPr lang="en-US" sz="1600" b="0" dirty="0">
                <a:solidFill>
                  <a:srgbClr val="333333"/>
                </a:solidFill>
                <a:effectLst/>
                <a:latin typeface="Consolas" panose="020B0609020204030204" pitchFamily="49" charset="0"/>
              </a:rPr>
              <a:t>        });</a:t>
            </a:r>
          </a:p>
          <a:p>
            <a:pPr marL="0" indent="0">
              <a:lnSpc>
                <a:spcPct val="100000"/>
              </a:lnSpc>
              <a:spcBef>
                <a:spcPts val="0"/>
              </a:spcBef>
              <a:buNone/>
            </a:pPr>
            <a:r>
              <a:rPr lang="en-US" sz="1600" b="0" dirty="0">
                <a:solidFill>
                  <a:srgbClr val="333333"/>
                </a:solidFill>
                <a:effectLst/>
                <a:latin typeface="Consolas" panose="020B0609020204030204" pitchFamily="49" charset="0"/>
              </a:rPr>
              <a:t>}</a:t>
            </a:r>
          </a:p>
        </p:txBody>
      </p:sp>
      <p:sp>
        <p:nvSpPr>
          <p:cNvPr id="6" name="Content Placeholder 5">
            <a:extLst>
              <a:ext uri="{FF2B5EF4-FFF2-40B4-BE49-F238E27FC236}">
                <a16:creationId xmlns:a16="http://schemas.microsoft.com/office/drawing/2014/main" id="{AE510768-DC95-40D2-9564-D89BA8F797FD}"/>
              </a:ext>
            </a:extLst>
          </p:cNvPr>
          <p:cNvSpPr>
            <a:spLocks noGrp="1"/>
          </p:cNvSpPr>
          <p:nvPr>
            <p:ph sz="half" idx="2"/>
          </p:nvPr>
        </p:nvSpPr>
        <p:spPr>
          <a:xfrm>
            <a:off x="7371645" y="1825625"/>
            <a:ext cx="3982156" cy="4351338"/>
          </a:xfrm>
        </p:spPr>
        <p:txBody>
          <a:bodyPr>
            <a:normAutofit fontScale="47500" lnSpcReduction="20000"/>
          </a:bodyPr>
          <a:lstStyle/>
          <a:p>
            <a:pPr marL="0" indent="0">
              <a:buNone/>
            </a:pPr>
            <a:r>
              <a:rPr lang="en-US" sz="7000" u="sng" dirty="0"/>
              <a:t>Output</a:t>
            </a:r>
          </a:p>
          <a:p>
            <a:pPr marL="0" indent="0">
              <a:buNone/>
            </a:pPr>
            <a:r>
              <a:rPr lang="en-US" dirty="0">
                <a:latin typeface="Consolas" panose="020B0609020204030204" pitchFamily="49" charset="0"/>
              </a:rPr>
              <a:t>Time Zone descriptions:</a:t>
            </a:r>
          </a:p>
          <a:p>
            <a:pPr marL="0" indent="0">
              <a:buNone/>
            </a:pPr>
            <a:r>
              <a:rPr lang="en-US" dirty="0">
                <a:latin typeface="Consolas" panose="020B0609020204030204" pitchFamily="49" charset="0"/>
              </a:rPr>
              <a:t>Zone: Africa/Abidjan</a:t>
            </a:r>
          </a:p>
          <a:p>
            <a:pPr marL="0" indent="0">
              <a:buNone/>
            </a:pPr>
            <a:r>
              <a:rPr lang="en-US" dirty="0">
                <a:latin typeface="Consolas" panose="020B0609020204030204" pitchFamily="49" charset="0"/>
              </a:rPr>
              <a:t>Zone: Africa/Accra</a:t>
            </a:r>
          </a:p>
          <a:p>
            <a:pPr marL="0" indent="0">
              <a:buNone/>
            </a:pPr>
            <a:r>
              <a:rPr lang="en-US" dirty="0">
                <a:latin typeface="Consolas" panose="020B0609020204030204" pitchFamily="49" charset="0"/>
              </a:rPr>
              <a:t>Zone: Africa/</a:t>
            </a:r>
            <a:r>
              <a:rPr lang="en-US" dirty="0" err="1">
                <a:latin typeface="Consolas" panose="020B0609020204030204" pitchFamily="49" charset="0"/>
              </a:rPr>
              <a:t>Addis_Ababa</a:t>
            </a:r>
            <a:endParaRPr lang="en-US" dirty="0">
              <a:latin typeface="Consolas" panose="020B0609020204030204" pitchFamily="49" charset="0"/>
            </a:endParaRPr>
          </a:p>
          <a:p>
            <a:pPr marL="0" indent="0">
              <a:buNone/>
            </a:pPr>
            <a:r>
              <a:rPr lang="en-US" dirty="0">
                <a:latin typeface="Consolas" panose="020B0609020204030204" pitchFamily="49" charset="0"/>
              </a:rPr>
              <a:t>Zone: Africa/Algiers</a:t>
            </a:r>
          </a:p>
          <a:p>
            <a:pPr marL="0" indent="0">
              <a:buNone/>
            </a:pPr>
            <a:r>
              <a:rPr lang="en-US" dirty="0">
                <a:latin typeface="Consolas" panose="020B0609020204030204" pitchFamily="49" charset="0"/>
              </a:rPr>
              <a:t>Zone: Africa/</a:t>
            </a:r>
            <a:r>
              <a:rPr lang="en-US" dirty="0" err="1">
                <a:latin typeface="Consolas" panose="020B0609020204030204" pitchFamily="49" charset="0"/>
              </a:rPr>
              <a:t>Asmera</a:t>
            </a:r>
            <a:endParaRPr lang="en-US" dirty="0">
              <a:latin typeface="Consolas" panose="020B0609020204030204" pitchFamily="49" charset="0"/>
            </a:endParaRPr>
          </a:p>
          <a:p>
            <a:pPr marL="0" indent="0">
              <a:buNone/>
            </a:pPr>
            <a:r>
              <a:rPr lang="en-US" dirty="0">
                <a:latin typeface="Consolas" panose="020B0609020204030204" pitchFamily="49" charset="0"/>
              </a:rPr>
              <a:t>Zone: Africa/Bamako</a:t>
            </a:r>
          </a:p>
          <a:p>
            <a:pPr marL="0" indent="0">
              <a:buNone/>
            </a:pPr>
            <a:r>
              <a:rPr lang="en-US" dirty="0">
                <a:latin typeface="Consolas" panose="020B0609020204030204" pitchFamily="49" charset="0"/>
              </a:rPr>
              <a:t>Zone: Africa/Bangui</a:t>
            </a:r>
          </a:p>
          <a:p>
            <a:pPr marL="0" indent="0">
              <a:buNone/>
            </a:pPr>
            <a:r>
              <a:rPr lang="en-US" dirty="0">
                <a:latin typeface="Consolas" panose="020B0609020204030204" pitchFamily="49" charset="0"/>
              </a:rPr>
              <a:t>Zone: Africa/Banjul</a:t>
            </a:r>
          </a:p>
          <a:p>
            <a:pPr marL="0" indent="0">
              <a:buNone/>
            </a:pPr>
            <a:r>
              <a:rPr lang="en-US" dirty="0">
                <a:latin typeface="Consolas" panose="020B0609020204030204" pitchFamily="49" charset="0"/>
              </a:rPr>
              <a:t>Zone: Africa/Bissau</a:t>
            </a:r>
          </a:p>
          <a:p>
            <a:pPr marL="0" indent="0">
              <a:buNone/>
            </a:pPr>
            <a:r>
              <a:rPr lang="en-US" dirty="0">
                <a:latin typeface="Consolas" panose="020B0609020204030204" pitchFamily="49" charset="0"/>
              </a:rPr>
              <a:t>Zone: Africa/Blantyre</a:t>
            </a:r>
          </a:p>
          <a:p>
            <a:pPr marL="0" indent="0">
              <a:buNone/>
            </a:pPr>
            <a:r>
              <a:rPr lang="en-US" dirty="0">
                <a:latin typeface="Consolas" panose="020B0609020204030204" pitchFamily="49" charset="0"/>
              </a:rPr>
              <a:t>Zone: Africa/Brazzaville</a:t>
            </a:r>
          </a:p>
          <a:p>
            <a:pPr marL="0" indent="0">
              <a:buNone/>
            </a:pPr>
            <a:r>
              <a:rPr lang="en-US" dirty="0">
                <a:latin typeface="Consolas" panose="020B0609020204030204" pitchFamily="49" charset="0"/>
              </a:rPr>
              <a:t>Zone: Africa/Bujumbura</a:t>
            </a:r>
          </a:p>
          <a:p>
            <a:pPr marL="0" indent="0">
              <a:buNone/>
            </a:pPr>
            <a:r>
              <a:rPr lang="en-US" dirty="0">
                <a:latin typeface="Consolas" panose="020B0609020204030204" pitchFamily="49" charset="0"/>
              </a:rPr>
              <a:t>…</a:t>
            </a:r>
          </a:p>
        </p:txBody>
      </p:sp>
      <p:sp>
        <p:nvSpPr>
          <p:cNvPr id="4" name="Slide Number Placeholder 3">
            <a:extLst>
              <a:ext uri="{FF2B5EF4-FFF2-40B4-BE49-F238E27FC236}">
                <a16:creationId xmlns:a16="http://schemas.microsoft.com/office/drawing/2014/main" id="{171C0B1F-3CB0-4F07-834F-6BF31475A99B}"/>
              </a:ext>
            </a:extLst>
          </p:cNvPr>
          <p:cNvSpPr>
            <a:spLocks noGrp="1"/>
          </p:cNvSpPr>
          <p:nvPr>
            <p:ph type="sldNum" sz="quarter" idx="12"/>
          </p:nvPr>
        </p:nvSpPr>
        <p:spPr/>
        <p:txBody>
          <a:bodyPr/>
          <a:lstStyle/>
          <a:p>
            <a:fld id="{48F63A3B-78C7-47BE-AE5E-E10140E04643}" type="slidenum">
              <a:rPr lang="en-US" smtClean="0"/>
              <a:pPr/>
              <a:t>45</a:t>
            </a:fld>
            <a:endParaRPr lang="en-US" dirty="0"/>
          </a:p>
        </p:txBody>
      </p:sp>
    </p:spTree>
    <p:extLst>
      <p:ext uri="{BB962C8B-B14F-4D97-AF65-F5344CB8AC3E}">
        <p14:creationId xmlns:p14="http://schemas.microsoft.com/office/powerpoint/2010/main" val="23597804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659E7-7282-491F-8E52-946A71BF1A19}"/>
              </a:ext>
            </a:extLst>
          </p:cNvPr>
          <p:cNvSpPr>
            <a:spLocks noGrp="1"/>
          </p:cNvSpPr>
          <p:nvPr>
            <p:ph type="title"/>
          </p:nvPr>
        </p:nvSpPr>
        <p:spPr/>
        <p:txBody>
          <a:bodyPr/>
          <a:lstStyle/>
          <a:p>
            <a:r>
              <a:rPr lang="en-US" dirty="0">
                <a:solidFill>
                  <a:schemeClr val="accent5"/>
                </a:solidFill>
              </a:rPr>
              <a:t>Where does this data come from? </a:t>
            </a:r>
          </a:p>
        </p:txBody>
      </p:sp>
      <p:sp>
        <p:nvSpPr>
          <p:cNvPr id="6" name="Content Placeholder 5">
            <a:extLst>
              <a:ext uri="{FF2B5EF4-FFF2-40B4-BE49-F238E27FC236}">
                <a16:creationId xmlns:a16="http://schemas.microsoft.com/office/drawing/2014/main" id="{3F955498-8FA5-496B-AAE3-9A6A68011F33}"/>
              </a:ext>
            </a:extLst>
          </p:cNvPr>
          <p:cNvSpPr>
            <a:spLocks noGrp="1"/>
          </p:cNvSpPr>
          <p:nvPr>
            <p:ph idx="1"/>
          </p:nvPr>
        </p:nvSpPr>
        <p:spPr/>
        <p:txBody>
          <a:bodyPr vert="horz" lIns="91440" tIns="45720" rIns="91440" bIns="45720" rtlCol="0" anchor="t">
            <a:normAutofit fontScale="92500"/>
          </a:bodyPr>
          <a:lstStyle/>
          <a:p>
            <a:r>
              <a:rPr lang="en-US" sz="3200" dirty="0"/>
              <a:t>The Standard describes these facilities as interfacing with </a:t>
            </a:r>
            <a:r>
              <a:rPr lang="en-US" sz="3200" dirty="0">
                <a:hlinkClick r:id="rId3"/>
              </a:rPr>
              <a:t>IANA database</a:t>
            </a:r>
            <a:r>
              <a:rPr lang="en-US" sz="3200" dirty="0"/>
              <a:t>.  </a:t>
            </a:r>
            <a:endParaRPr lang="en-US" sz="3200" dirty="0">
              <a:cs typeface="Calibri"/>
            </a:endParaRPr>
          </a:p>
          <a:p>
            <a:endParaRPr lang="en-US" sz="3200" dirty="0"/>
          </a:p>
          <a:p>
            <a:r>
              <a:rPr lang="en-US" sz="3200" dirty="0"/>
              <a:t>The IANA </a:t>
            </a:r>
            <a:r>
              <a:rPr lang="en-US" sz="3200" dirty="0" err="1"/>
              <a:t>tz</a:t>
            </a:r>
            <a:r>
              <a:rPr lang="en-US" sz="3200" dirty="0"/>
              <a:t> database is actually shipped with Unix-like systems – the standard path of the data is /</a:t>
            </a:r>
            <a:r>
              <a:rPr lang="en-US" sz="3200" dirty="0" err="1"/>
              <a:t>usr</a:t>
            </a:r>
            <a:r>
              <a:rPr lang="en-US" sz="3200" dirty="0"/>
              <a:t>/share/</a:t>
            </a:r>
            <a:r>
              <a:rPr lang="en-US" sz="3200" dirty="0" err="1"/>
              <a:t>zoneinfo</a:t>
            </a:r>
            <a:endParaRPr lang="en-US" sz="3200" dirty="0">
              <a:cs typeface="Calibri"/>
            </a:endParaRPr>
          </a:p>
          <a:p>
            <a:pPr lvl="1"/>
            <a:r>
              <a:rPr lang="en-US" sz="2800" dirty="0">
                <a:cs typeface="Calibri" panose="020F0502020204030204"/>
              </a:rPr>
              <a:t>This is the case for Linux distributions, macOS, and some other Unix-like systems</a:t>
            </a:r>
          </a:p>
          <a:p>
            <a:pPr lvl="1"/>
            <a:endParaRPr lang="en-US" sz="2800" dirty="0">
              <a:cs typeface="Calibri" panose="020F0502020204030204"/>
            </a:endParaRPr>
          </a:p>
          <a:p>
            <a:r>
              <a:rPr lang="en-US" sz="3200" dirty="0">
                <a:cs typeface="Calibri" panose="020F0502020204030204"/>
              </a:rPr>
              <a:t>But for Windows?  Not so much...</a:t>
            </a:r>
          </a:p>
        </p:txBody>
      </p:sp>
      <p:sp>
        <p:nvSpPr>
          <p:cNvPr id="5" name="Slide Number Placeholder 4">
            <a:extLst>
              <a:ext uri="{FF2B5EF4-FFF2-40B4-BE49-F238E27FC236}">
                <a16:creationId xmlns:a16="http://schemas.microsoft.com/office/drawing/2014/main" id="{1B3CBAAC-3E51-4098-9D86-4E2700CD6431}"/>
              </a:ext>
            </a:extLst>
          </p:cNvPr>
          <p:cNvSpPr>
            <a:spLocks noGrp="1"/>
          </p:cNvSpPr>
          <p:nvPr>
            <p:ph type="sldNum" sz="quarter" idx="12"/>
          </p:nvPr>
        </p:nvSpPr>
        <p:spPr/>
        <p:txBody>
          <a:bodyPr/>
          <a:lstStyle/>
          <a:p>
            <a:fld id="{48F63A3B-78C7-47BE-AE5E-E10140E04643}" type="slidenum">
              <a:rPr lang="en-US" smtClean="0"/>
              <a:t>46</a:t>
            </a:fld>
            <a:endParaRPr lang="en-US"/>
          </a:p>
        </p:txBody>
      </p:sp>
    </p:spTree>
    <p:extLst>
      <p:ext uri="{BB962C8B-B14F-4D97-AF65-F5344CB8AC3E}">
        <p14:creationId xmlns:p14="http://schemas.microsoft.com/office/powerpoint/2010/main" val="1535852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B9621-F176-47BF-8FD7-2880B5D7CFA5}"/>
              </a:ext>
            </a:extLst>
          </p:cNvPr>
          <p:cNvSpPr>
            <a:spLocks noGrp="1"/>
          </p:cNvSpPr>
          <p:nvPr>
            <p:ph type="title"/>
          </p:nvPr>
        </p:nvSpPr>
        <p:spPr/>
        <p:txBody>
          <a:bodyPr>
            <a:normAutofit/>
          </a:bodyPr>
          <a:lstStyle/>
          <a:p>
            <a:r>
              <a:rPr lang="en-US" sz="4800" dirty="0">
                <a:solidFill>
                  <a:schemeClr val="accent5"/>
                </a:solidFill>
                <a:cs typeface="Calibri Light"/>
              </a:rPr>
              <a:t>The MSVC story for time zone data</a:t>
            </a:r>
          </a:p>
        </p:txBody>
      </p:sp>
      <p:sp>
        <p:nvSpPr>
          <p:cNvPr id="3" name="Content Placeholder 2">
            <a:extLst>
              <a:ext uri="{FF2B5EF4-FFF2-40B4-BE49-F238E27FC236}">
                <a16:creationId xmlns:a16="http://schemas.microsoft.com/office/drawing/2014/main" id="{E13861FB-FC5C-4D5A-BE23-8B6ADC77FB95}"/>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dirty="0">
                <a:cs typeface="Calibri"/>
              </a:rPr>
              <a:t>We had a few options...</a:t>
            </a:r>
            <a:endParaRPr lang="en-US" dirty="0"/>
          </a:p>
          <a:p>
            <a:pPr lvl="1"/>
            <a:r>
              <a:rPr lang="en-US" dirty="0">
                <a:cs typeface="Calibri"/>
              </a:rPr>
              <a:t>Ship the entire IANA time zone database with the library</a:t>
            </a:r>
          </a:p>
          <a:p>
            <a:pPr marL="457200" lvl="1" indent="0">
              <a:buNone/>
            </a:pPr>
            <a:endParaRPr lang="en-US" dirty="0">
              <a:cs typeface="Calibri"/>
            </a:endParaRPr>
          </a:p>
          <a:p>
            <a:pPr marL="457200" lvl="1" indent="0">
              <a:buNone/>
            </a:pPr>
            <a:r>
              <a:rPr lang="en-US" dirty="0">
                <a:solidFill>
                  <a:schemeClr val="bg1"/>
                </a:solidFill>
                <a:cs typeface="Calibri"/>
              </a:rPr>
              <a:t>The IANA time zone database is huge (1.25MB) – we would have some very unhappy customers if their MSVC STL grew by such a large amount.  PLUS, how would we handle updates to the data? </a:t>
            </a:r>
          </a:p>
          <a:p>
            <a:pPr lvl="1"/>
            <a:endParaRPr lang="en-US" dirty="0">
              <a:cs typeface="Calibri"/>
            </a:endParaRPr>
          </a:p>
          <a:p>
            <a:pPr lvl="1"/>
            <a:r>
              <a:rPr lang="en-US" dirty="0">
                <a:cs typeface="Calibri"/>
              </a:rPr>
              <a:t>Try to figure out some networking scenario to pull in the data when needed</a:t>
            </a:r>
          </a:p>
          <a:p>
            <a:pPr lvl="1"/>
            <a:endParaRPr lang="en-US" dirty="0">
              <a:cs typeface="Calibri"/>
            </a:endParaRPr>
          </a:p>
          <a:p>
            <a:pPr marL="457200" lvl="1" indent="0">
              <a:buNone/>
            </a:pPr>
            <a:r>
              <a:rPr lang="en-US" dirty="0">
                <a:solidFill>
                  <a:schemeClr val="bg1"/>
                </a:solidFill>
                <a:cs typeface="Calibri"/>
              </a:rPr>
              <a:t>The STL currently does not have parts requiring networking and we would really like to avoid adding that requirement...</a:t>
            </a:r>
          </a:p>
          <a:p>
            <a:pPr lvl="1"/>
            <a:endParaRPr lang="en-US" dirty="0">
              <a:cs typeface="Calibri"/>
            </a:endParaRPr>
          </a:p>
          <a:p>
            <a:pPr lvl="1"/>
            <a:r>
              <a:rPr lang="en-US" dirty="0">
                <a:cs typeface="Calibri"/>
              </a:rPr>
              <a:t>Find an alternate source for the data​</a:t>
            </a:r>
          </a:p>
          <a:p>
            <a:pPr lvl="1"/>
            <a:endParaRPr lang="en-US" dirty="0">
              <a:cs typeface="Calibri"/>
            </a:endParaRPr>
          </a:p>
          <a:p>
            <a:pPr marL="457200" lvl="1" indent="0">
              <a:buNone/>
            </a:pPr>
            <a:r>
              <a:rPr lang="en-US" sz="2800" b="1" dirty="0">
                <a:solidFill>
                  <a:schemeClr val="bg1"/>
                </a:solidFill>
                <a:cs typeface="Calibri"/>
              </a:rPr>
              <a:t>This is where we settled!</a:t>
            </a:r>
          </a:p>
        </p:txBody>
      </p:sp>
      <p:sp>
        <p:nvSpPr>
          <p:cNvPr id="4" name="Slide Number Placeholder 3">
            <a:extLst>
              <a:ext uri="{FF2B5EF4-FFF2-40B4-BE49-F238E27FC236}">
                <a16:creationId xmlns:a16="http://schemas.microsoft.com/office/drawing/2014/main" id="{69898560-22DD-4EDA-90BE-D9B75F6E1EE8}"/>
              </a:ext>
            </a:extLst>
          </p:cNvPr>
          <p:cNvSpPr>
            <a:spLocks noGrp="1"/>
          </p:cNvSpPr>
          <p:nvPr>
            <p:ph type="sldNum" sz="quarter" idx="12"/>
          </p:nvPr>
        </p:nvSpPr>
        <p:spPr/>
        <p:txBody>
          <a:bodyPr/>
          <a:lstStyle/>
          <a:p>
            <a:fld id="{48F63A3B-78C7-47BE-AE5E-E10140E04643}" type="slidenum">
              <a:rPr lang="en-US" smtClean="0"/>
              <a:pPr/>
              <a:t>47</a:t>
            </a:fld>
            <a:endParaRPr lang="en-US" dirty="0"/>
          </a:p>
        </p:txBody>
      </p:sp>
    </p:spTree>
    <p:extLst>
      <p:ext uri="{BB962C8B-B14F-4D97-AF65-F5344CB8AC3E}">
        <p14:creationId xmlns:p14="http://schemas.microsoft.com/office/powerpoint/2010/main" val="1284478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B9621-F176-47BF-8FD7-2880B5D7CFA5}"/>
              </a:ext>
            </a:extLst>
          </p:cNvPr>
          <p:cNvSpPr>
            <a:spLocks noGrp="1"/>
          </p:cNvSpPr>
          <p:nvPr>
            <p:ph type="title"/>
          </p:nvPr>
        </p:nvSpPr>
        <p:spPr/>
        <p:txBody>
          <a:bodyPr>
            <a:normAutofit/>
          </a:bodyPr>
          <a:lstStyle/>
          <a:p>
            <a:r>
              <a:rPr lang="en-US" sz="4800" dirty="0">
                <a:solidFill>
                  <a:schemeClr val="accent5"/>
                </a:solidFill>
                <a:cs typeface="Calibri Light"/>
              </a:rPr>
              <a:t>The MSVC story for time zone data</a:t>
            </a:r>
          </a:p>
        </p:txBody>
      </p:sp>
      <p:sp>
        <p:nvSpPr>
          <p:cNvPr id="3" name="Content Placeholder 2">
            <a:extLst>
              <a:ext uri="{FF2B5EF4-FFF2-40B4-BE49-F238E27FC236}">
                <a16:creationId xmlns:a16="http://schemas.microsoft.com/office/drawing/2014/main" id="{E13861FB-FC5C-4D5A-BE23-8B6ADC77FB95}"/>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dirty="0">
                <a:cs typeface="Calibri"/>
              </a:rPr>
              <a:t>We had a few options...</a:t>
            </a:r>
            <a:endParaRPr lang="en-US" dirty="0"/>
          </a:p>
          <a:p>
            <a:pPr lvl="1"/>
            <a:r>
              <a:rPr lang="en-US" dirty="0">
                <a:cs typeface="Calibri"/>
              </a:rPr>
              <a:t>Ship the entire IANA time zone database with the library</a:t>
            </a:r>
          </a:p>
          <a:p>
            <a:pPr marL="457200" lvl="1" indent="0">
              <a:buNone/>
            </a:pPr>
            <a:endParaRPr lang="en-US" dirty="0">
              <a:cs typeface="Calibri"/>
            </a:endParaRPr>
          </a:p>
          <a:p>
            <a:pPr marL="457200" lvl="1" indent="0">
              <a:buNone/>
            </a:pPr>
            <a:r>
              <a:rPr lang="en-US" dirty="0">
                <a:solidFill>
                  <a:schemeClr val="accent5"/>
                </a:solidFill>
                <a:cs typeface="Calibri"/>
              </a:rPr>
              <a:t>The IANA time zone database is huge (1.25MB) – we would have some very unhappy customers if their MSVC STL grew by such a large amount.  PLUS, how would we handle updates to the data? </a:t>
            </a:r>
          </a:p>
          <a:p>
            <a:pPr lvl="1"/>
            <a:endParaRPr lang="en-US" dirty="0">
              <a:cs typeface="Calibri"/>
            </a:endParaRPr>
          </a:p>
          <a:p>
            <a:pPr lvl="1"/>
            <a:r>
              <a:rPr lang="en-US" dirty="0">
                <a:cs typeface="Calibri"/>
              </a:rPr>
              <a:t>Try to figure out some networking scenario to pull in the data when needed</a:t>
            </a:r>
          </a:p>
          <a:p>
            <a:pPr lvl="1"/>
            <a:endParaRPr lang="en-US" dirty="0">
              <a:cs typeface="Calibri"/>
            </a:endParaRPr>
          </a:p>
          <a:p>
            <a:pPr marL="457200" lvl="1" indent="0">
              <a:buNone/>
            </a:pPr>
            <a:r>
              <a:rPr lang="en-US" dirty="0">
                <a:solidFill>
                  <a:schemeClr val="accent5"/>
                </a:solidFill>
                <a:cs typeface="Calibri"/>
              </a:rPr>
              <a:t>The STL currently does not have parts requiring networking and we would really like to avoid adding that requirement...</a:t>
            </a:r>
          </a:p>
          <a:p>
            <a:pPr lvl="1"/>
            <a:endParaRPr lang="en-US" dirty="0">
              <a:cs typeface="Calibri"/>
            </a:endParaRPr>
          </a:p>
          <a:p>
            <a:pPr lvl="1"/>
            <a:r>
              <a:rPr lang="en-US" dirty="0">
                <a:cs typeface="Calibri"/>
              </a:rPr>
              <a:t>Find an alternate source for the data​</a:t>
            </a:r>
          </a:p>
          <a:p>
            <a:pPr lvl="1"/>
            <a:endParaRPr lang="en-US" dirty="0">
              <a:cs typeface="Calibri"/>
            </a:endParaRPr>
          </a:p>
          <a:p>
            <a:pPr marL="457200" lvl="1" indent="0">
              <a:buNone/>
            </a:pPr>
            <a:r>
              <a:rPr lang="en-US" sz="2800" b="1" dirty="0">
                <a:solidFill>
                  <a:schemeClr val="accent5"/>
                </a:solidFill>
                <a:cs typeface="Calibri"/>
              </a:rPr>
              <a:t>This is where we landed!</a:t>
            </a:r>
          </a:p>
        </p:txBody>
      </p:sp>
      <p:sp>
        <p:nvSpPr>
          <p:cNvPr id="4" name="Slide Number Placeholder 3">
            <a:extLst>
              <a:ext uri="{FF2B5EF4-FFF2-40B4-BE49-F238E27FC236}">
                <a16:creationId xmlns:a16="http://schemas.microsoft.com/office/drawing/2014/main" id="{69898560-22DD-4EDA-90BE-D9B75F6E1EE8}"/>
              </a:ext>
            </a:extLst>
          </p:cNvPr>
          <p:cNvSpPr>
            <a:spLocks noGrp="1"/>
          </p:cNvSpPr>
          <p:nvPr>
            <p:ph type="sldNum" sz="quarter" idx="12"/>
          </p:nvPr>
        </p:nvSpPr>
        <p:spPr/>
        <p:txBody>
          <a:bodyPr/>
          <a:lstStyle/>
          <a:p>
            <a:fld id="{48F63A3B-78C7-47BE-AE5E-E10140E04643}" type="slidenum">
              <a:rPr lang="en-US" smtClean="0"/>
              <a:pPr/>
              <a:t>48</a:t>
            </a:fld>
            <a:endParaRPr lang="en-US" dirty="0"/>
          </a:p>
        </p:txBody>
      </p:sp>
    </p:spTree>
    <p:extLst>
      <p:ext uri="{BB962C8B-B14F-4D97-AF65-F5344CB8AC3E}">
        <p14:creationId xmlns:p14="http://schemas.microsoft.com/office/powerpoint/2010/main" val="2355817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B9621-F176-47BF-8FD7-2880B5D7CFA5}"/>
              </a:ext>
            </a:extLst>
          </p:cNvPr>
          <p:cNvSpPr>
            <a:spLocks noGrp="1"/>
          </p:cNvSpPr>
          <p:nvPr>
            <p:ph type="title"/>
          </p:nvPr>
        </p:nvSpPr>
        <p:spPr/>
        <p:txBody>
          <a:bodyPr>
            <a:normAutofit/>
          </a:bodyPr>
          <a:lstStyle/>
          <a:p>
            <a:r>
              <a:rPr lang="en-US" sz="4800" dirty="0">
                <a:solidFill>
                  <a:schemeClr val="accent5"/>
                </a:solidFill>
                <a:cs typeface="Calibri Light"/>
              </a:rPr>
              <a:t>The MSVC story for time zone data</a:t>
            </a:r>
          </a:p>
        </p:txBody>
      </p:sp>
      <p:sp>
        <p:nvSpPr>
          <p:cNvPr id="3" name="Content Placeholder 2">
            <a:extLst>
              <a:ext uri="{FF2B5EF4-FFF2-40B4-BE49-F238E27FC236}">
                <a16:creationId xmlns:a16="http://schemas.microsoft.com/office/drawing/2014/main" id="{E13861FB-FC5C-4D5A-BE23-8B6ADC77FB95}"/>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US" sz="3200" dirty="0">
                <a:solidFill>
                  <a:srgbClr val="000000"/>
                </a:solidFill>
                <a:cs typeface="Calibri"/>
              </a:rPr>
              <a:t>After doing some research, we found the </a:t>
            </a:r>
            <a:r>
              <a:rPr lang="en-US" sz="3200" dirty="0">
                <a:solidFill>
                  <a:srgbClr val="000000"/>
                </a:solidFill>
                <a:cs typeface="Calibri"/>
                <a:hlinkClick r:id="rId3"/>
              </a:rPr>
              <a:t>ICU library</a:t>
            </a:r>
            <a:r>
              <a:rPr lang="en-US" sz="3200" dirty="0">
                <a:solidFill>
                  <a:srgbClr val="000000"/>
                </a:solidFill>
                <a:cs typeface="Calibri"/>
              </a:rPr>
              <a:t> which ships as part </a:t>
            </a:r>
            <a:r>
              <a:rPr lang="en-US" sz="3200" dirty="0">
                <a:solidFill>
                  <a:srgbClr val="000000"/>
                </a:solidFill>
                <a:cs typeface="Calibri"/>
                <a:hlinkClick r:id="rId4"/>
              </a:rPr>
              <a:t>of the Windows 10 operating system</a:t>
            </a:r>
            <a:r>
              <a:rPr lang="en-US" sz="3200" dirty="0">
                <a:solidFill>
                  <a:srgbClr val="000000"/>
                </a:solidFill>
                <a:cs typeface="Calibri"/>
              </a:rPr>
              <a:t>! *</a:t>
            </a:r>
          </a:p>
          <a:p>
            <a:pPr marL="0" indent="0">
              <a:buNone/>
            </a:pPr>
            <a:endParaRPr lang="en-US" sz="3200" dirty="0">
              <a:solidFill>
                <a:srgbClr val="000000"/>
              </a:solidFill>
              <a:cs typeface="Calibri"/>
            </a:endParaRPr>
          </a:p>
          <a:p>
            <a:pPr marL="0" indent="0">
              <a:buNone/>
            </a:pPr>
            <a:r>
              <a:rPr lang="en-US" sz="3200" dirty="0">
                <a:solidFill>
                  <a:srgbClr val="000000"/>
                </a:solidFill>
                <a:cs typeface="Calibri"/>
              </a:rPr>
              <a:t>The ICU data is not </a:t>
            </a:r>
            <a:r>
              <a:rPr lang="en-US" sz="3200" i="1" dirty="0">
                <a:solidFill>
                  <a:srgbClr val="000000"/>
                </a:solidFill>
                <a:cs typeface="Calibri"/>
              </a:rPr>
              <a:t>equivalent </a:t>
            </a:r>
            <a:r>
              <a:rPr lang="en-US" sz="3200" dirty="0">
                <a:solidFill>
                  <a:srgbClr val="000000"/>
                </a:solidFill>
                <a:cs typeface="Calibri"/>
              </a:rPr>
              <a:t>to the IANA database, but it is </a:t>
            </a:r>
            <a:r>
              <a:rPr lang="en-US" sz="3200" dirty="0">
                <a:solidFill>
                  <a:srgbClr val="000000"/>
                </a:solidFill>
                <a:cs typeface="Calibri"/>
                <a:hlinkClick r:id="rId5"/>
              </a:rPr>
              <a:t>derived from the same IANA data</a:t>
            </a:r>
            <a:r>
              <a:rPr lang="en-US" sz="3200" dirty="0">
                <a:solidFill>
                  <a:srgbClr val="000000"/>
                </a:solidFill>
                <a:cs typeface="Calibri"/>
              </a:rPr>
              <a:t>.  </a:t>
            </a:r>
          </a:p>
          <a:p>
            <a:pPr marL="0" indent="0">
              <a:buNone/>
            </a:pPr>
            <a:endParaRPr lang="en-US" sz="3200" dirty="0">
              <a:solidFill>
                <a:srgbClr val="000000"/>
              </a:solidFill>
              <a:cs typeface="Calibri"/>
            </a:endParaRPr>
          </a:p>
          <a:p>
            <a:pPr marL="0" indent="0">
              <a:buNone/>
            </a:pPr>
            <a:r>
              <a:rPr lang="en-US" sz="3200" dirty="0">
                <a:solidFill>
                  <a:srgbClr val="000000"/>
                </a:solidFill>
                <a:cs typeface="Calibri"/>
              </a:rPr>
              <a:t>We'll be able to receive updates to the time zone data through OS updates through Windows Update! </a:t>
            </a:r>
          </a:p>
          <a:p>
            <a:pPr marL="0" indent="0">
              <a:buNone/>
            </a:pPr>
            <a:endParaRPr lang="en-US" sz="3200" dirty="0">
              <a:solidFill>
                <a:srgbClr val="000000"/>
              </a:solidFill>
              <a:cs typeface="Calibri"/>
            </a:endParaRPr>
          </a:p>
          <a:p>
            <a:pPr marL="0" indent="0">
              <a:buNone/>
            </a:pPr>
            <a:r>
              <a:rPr lang="en-US" sz="3000" dirty="0">
                <a:solidFill>
                  <a:srgbClr val="000000"/>
                </a:solidFill>
                <a:cs typeface="Calibri"/>
              </a:rPr>
              <a:t>* Only available in more recent Windows OSes (19H1 and after)</a:t>
            </a:r>
          </a:p>
        </p:txBody>
      </p:sp>
      <p:sp>
        <p:nvSpPr>
          <p:cNvPr id="4" name="Slide Number Placeholder 3">
            <a:extLst>
              <a:ext uri="{FF2B5EF4-FFF2-40B4-BE49-F238E27FC236}">
                <a16:creationId xmlns:a16="http://schemas.microsoft.com/office/drawing/2014/main" id="{69898560-22DD-4EDA-90BE-D9B75F6E1EE8}"/>
              </a:ext>
            </a:extLst>
          </p:cNvPr>
          <p:cNvSpPr>
            <a:spLocks noGrp="1"/>
          </p:cNvSpPr>
          <p:nvPr>
            <p:ph type="sldNum" sz="quarter" idx="12"/>
          </p:nvPr>
        </p:nvSpPr>
        <p:spPr/>
        <p:txBody>
          <a:bodyPr/>
          <a:lstStyle/>
          <a:p>
            <a:fld id="{48F63A3B-78C7-47BE-AE5E-E10140E04643}" type="slidenum">
              <a:rPr lang="en-US" smtClean="0"/>
              <a:pPr/>
              <a:t>49</a:t>
            </a:fld>
            <a:endParaRPr lang="en-US" dirty="0"/>
          </a:p>
        </p:txBody>
      </p:sp>
    </p:spTree>
    <p:extLst>
      <p:ext uri="{BB962C8B-B14F-4D97-AF65-F5344CB8AC3E}">
        <p14:creationId xmlns:p14="http://schemas.microsoft.com/office/powerpoint/2010/main" val="3428902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0705E-ECF8-4B47-B302-184E0643EEF6}"/>
              </a:ext>
            </a:extLst>
          </p:cNvPr>
          <p:cNvSpPr>
            <a:spLocks noGrp="1"/>
          </p:cNvSpPr>
          <p:nvPr>
            <p:ph type="title"/>
          </p:nvPr>
        </p:nvSpPr>
        <p:spPr/>
        <p:txBody>
          <a:bodyPr/>
          <a:lstStyle/>
          <a:p>
            <a:r>
              <a:rPr lang="en-US" dirty="0">
                <a:solidFill>
                  <a:schemeClr val="accent4">
                    <a:lumMod val="60000"/>
                    <a:lumOff val="40000"/>
                  </a:schemeClr>
                </a:solidFill>
              </a:rPr>
              <a:t>About Me: </a:t>
            </a:r>
          </a:p>
        </p:txBody>
      </p:sp>
      <p:sp>
        <p:nvSpPr>
          <p:cNvPr id="3" name="Content Placeholder 2">
            <a:extLst>
              <a:ext uri="{FF2B5EF4-FFF2-40B4-BE49-F238E27FC236}">
                <a16:creationId xmlns:a16="http://schemas.microsoft.com/office/drawing/2014/main" id="{64DF33D7-DDAC-49D9-8BEC-7A7A7A13E94D}"/>
              </a:ext>
            </a:extLst>
          </p:cNvPr>
          <p:cNvSpPr>
            <a:spLocks noGrp="1"/>
          </p:cNvSpPr>
          <p:nvPr>
            <p:ph idx="1"/>
          </p:nvPr>
        </p:nvSpPr>
        <p:spPr>
          <a:xfrm>
            <a:off x="838200" y="1825625"/>
            <a:ext cx="7071565" cy="4351338"/>
          </a:xfrm>
        </p:spPr>
        <p:txBody>
          <a:bodyPr/>
          <a:lstStyle/>
          <a:p>
            <a:r>
              <a:rPr lang="en-US" dirty="0"/>
              <a:t>Miya Natsuhara</a:t>
            </a:r>
          </a:p>
          <a:p>
            <a:r>
              <a:rPr lang="en-US" dirty="0"/>
              <a:t>Software Engineer on the Visual C++ Libraries Team (Microsoft)</a:t>
            </a:r>
          </a:p>
          <a:p>
            <a:pPr lvl="1"/>
            <a:r>
              <a:rPr lang="en-US" dirty="0"/>
              <a:t>Started in April 2020</a:t>
            </a:r>
          </a:p>
          <a:p>
            <a:r>
              <a:rPr lang="en-US" dirty="0"/>
              <a:t>Lecturer at the University of Washington</a:t>
            </a:r>
          </a:p>
          <a:p>
            <a:r>
              <a:rPr lang="en-US" dirty="0"/>
              <a:t>Cute pup parent</a:t>
            </a:r>
          </a:p>
          <a:p>
            <a:endParaRPr lang="en-US" dirty="0"/>
          </a:p>
        </p:txBody>
      </p:sp>
      <p:pic>
        <p:nvPicPr>
          <p:cNvPr id="7" name="Picture 6" descr="A dog sitting on the floor&#10;&#10;Description automatically generated with low confidence">
            <a:extLst>
              <a:ext uri="{FF2B5EF4-FFF2-40B4-BE49-F238E27FC236}">
                <a16:creationId xmlns:a16="http://schemas.microsoft.com/office/drawing/2014/main" id="{27AFBBC6-442C-478C-9854-B04C2BDB93C4}"/>
              </a:ext>
            </a:extLst>
          </p:cNvPr>
          <p:cNvPicPr>
            <a:picLocks noChangeAspect="1"/>
          </p:cNvPicPr>
          <p:nvPr/>
        </p:nvPicPr>
        <p:blipFill>
          <a:blip r:embed="rId3"/>
          <a:stretch>
            <a:fillRect/>
          </a:stretch>
        </p:blipFill>
        <p:spPr>
          <a:xfrm>
            <a:off x="8392340" y="1325879"/>
            <a:ext cx="3480221" cy="4640295"/>
          </a:xfrm>
          <a:prstGeom prst="rect">
            <a:avLst/>
          </a:prstGeom>
        </p:spPr>
      </p:pic>
      <p:cxnSp>
        <p:nvCxnSpPr>
          <p:cNvPr id="9" name="Straight Arrow Connector 8">
            <a:extLst>
              <a:ext uri="{FF2B5EF4-FFF2-40B4-BE49-F238E27FC236}">
                <a16:creationId xmlns:a16="http://schemas.microsoft.com/office/drawing/2014/main" id="{3723A642-DD79-4596-A5B1-D35534A5F164}"/>
              </a:ext>
            </a:extLst>
          </p:cNvPr>
          <p:cNvCxnSpPr/>
          <p:nvPr/>
        </p:nvCxnSpPr>
        <p:spPr>
          <a:xfrm>
            <a:off x="3827417" y="4389120"/>
            <a:ext cx="4319452" cy="0"/>
          </a:xfrm>
          <a:prstGeom prst="straightConnector1">
            <a:avLst/>
          </a:prstGeom>
          <a:ln w="381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87F330EB-3E7F-4F20-916B-12C83B559FDA}"/>
              </a:ext>
            </a:extLst>
          </p:cNvPr>
          <p:cNvSpPr>
            <a:spLocks noGrp="1"/>
          </p:cNvSpPr>
          <p:nvPr>
            <p:ph type="sldNum" sz="quarter" idx="12"/>
          </p:nvPr>
        </p:nvSpPr>
        <p:spPr/>
        <p:txBody>
          <a:bodyPr/>
          <a:lstStyle/>
          <a:p>
            <a:fld id="{48F63A3B-78C7-47BE-AE5E-E10140E04643}" type="slidenum">
              <a:rPr lang="en-US" smtClean="0"/>
              <a:pPr/>
              <a:t>5</a:t>
            </a:fld>
            <a:endParaRPr lang="en-US" dirty="0"/>
          </a:p>
        </p:txBody>
      </p:sp>
    </p:spTree>
    <p:extLst>
      <p:ext uri="{BB962C8B-B14F-4D97-AF65-F5344CB8AC3E}">
        <p14:creationId xmlns:p14="http://schemas.microsoft.com/office/powerpoint/2010/main" val="3235717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6E46B-1EE9-4A88-9A5D-F284C3BF9AB5}"/>
              </a:ext>
            </a:extLst>
          </p:cNvPr>
          <p:cNvSpPr>
            <a:spLocks noGrp="1"/>
          </p:cNvSpPr>
          <p:nvPr>
            <p:ph type="title"/>
          </p:nvPr>
        </p:nvSpPr>
        <p:spPr/>
        <p:txBody>
          <a:bodyPr>
            <a:normAutofit/>
          </a:bodyPr>
          <a:lstStyle/>
          <a:p>
            <a:r>
              <a:rPr lang="en-US" sz="4000">
                <a:solidFill>
                  <a:schemeClr val="accent5"/>
                </a:solidFill>
                <a:cs typeface="Calibri Light"/>
              </a:rPr>
              <a:t>Differences between IANA and ICU time zone data</a:t>
            </a:r>
          </a:p>
        </p:txBody>
      </p:sp>
      <p:sp>
        <p:nvSpPr>
          <p:cNvPr id="5" name="Text Placeholder 4">
            <a:extLst>
              <a:ext uri="{FF2B5EF4-FFF2-40B4-BE49-F238E27FC236}">
                <a16:creationId xmlns:a16="http://schemas.microsoft.com/office/drawing/2014/main" id="{BE101263-D073-49E7-BF7E-42F88E5A8134}"/>
              </a:ext>
            </a:extLst>
          </p:cNvPr>
          <p:cNvSpPr>
            <a:spLocks noGrp="1"/>
          </p:cNvSpPr>
          <p:nvPr>
            <p:ph type="body" idx="1"/>
          </p:nvPr>
        </p:nvSpPr>
        <p:spPr>
          <a:xfrm>
            <a:off x="839788" y="1688027"/>
            <a:ext cx="5157787" cy="418886"/>
          </a:xfrm>
        </p:spPr>
        <p:txBody>
          <a:bodyPr>
            <a:noAutofit/>
          </a:bodyPr>
          <a:lstStyle/>
          <a:p>
            <a:r>
              <a:rPr lang="en-US" sz="3200">
                <a:solidFill>
                  <a:srgbClr val="000000"/>
                </a:solidFill>
                <a:latin typeface="Calibri Light"/>
                <a:cs typeface="Calibri Light"/>
              </a:rPr>
              <a:t>IANA</a:t>
            </a:r>
          </a:p>
        </p:txBody>
      </p:sp>
      <p:sp>
        <p:nvSpPr>
          <p:cNvPr id="3" name="Content Placeholder 2">
            <a:extLst>
              <a:ext uri="{FF2B5EF4-FFF2-40B4-BE49-F238E27FC236}">
                <a16:creationId xmlns:a16="http://schemas.microsoft.com/office/drawing/2014/main" id="{D56B40BF-59B7-437E-9868-0C818F133691}"/>
              </a:ext>
            </a:extLst>
          </p:cNvPr>
          <p:cNvSpPr>
            <a:spLocks noGrp="1"/>
          </p:cNvSpPr>
          <p:nvPr>
            <p:ph sz="half" idx="2"/>
          </p:nvPr>
        </p:nvSpPr>
        <p:spPr>
          <a:xfrm>
            <a:off x="839788" y="2106913"/>
            <a:ext cx="5157787" cy="4082750"/>
          </a:xfrm>
        </p:spPr>
        <p:txBody>
          <a:bodyPr vert="horz" lIns="91440" tIns="45720" rIns="91440" bIns="45720" rtlCol="0" anchor="t">
            <a:normAutofit/>
          </a:bodyPr>
          <a:lstStyle/>
          <a:p>
            <a:r>
              <a:rPr lang="en-US" sz="2400">
                <a:cs typeface="Calibri"/>
              </a:rPr>
              <a:t>Defines "standard" and "alternate" names for time zones. </a:t>
            </a:r>
          </a:p>
          <a:p>
            <a:r>
              <a:rPr lang="en-US" sz="2400">
                <a:cs typeface="Calibri"/>
              </a:rPr>
              <a:t>Has a few older, somewhat abnormal time zones such as EWT (Eastern War Time) which existed between 1942 and 1945.</a:t>
            </a:r>
          </a:p>
          <a:p>
            <a:r>
              <a:rPr lang="en-US" sz="2400">
                <a:cs typeface="Calibri"/>
              </a:rPr>
              <a:t>Contains the time zone America/Nuuk, relatively newly renamed from America/Godthab</a:t>
            </a:r>
          </a:p>
        </p:txBody>
      </p:sp>
      <p:sp>
        <p:nvSpPr>
          <p:cNvPr id="6" name="Text Placeholder 5">
            <a:extLst>
              <a:ext uri="{FF2B5EF4-FFF2-40B4-BE49-F238E27FC236}">
                <a16:creationId xmlns:a16="http://schemas.microsoft.com/office/drawing/2014/main" id="{1FB6EA87-524C-47C2-93BC-5CC70A12A79C}"/>
              </a:ext>
            </a:extLst>
          </p:cNvPr>
          <p:cNvSpPr>
            <a:spLocks noGrp="1"/>
          </p:cNvSpPr>
          <p:nvPr>
            <p:ph type="body" sz="quarter" idx="3"/>
          </p:nvPr>
        </p:nvSpPr>
        <p:spPr>
          <a:xfrm>
            <a:off x="6172200" y="1688027"/>
            <a:ext cx="5183188" cy="418886"/>
          </a:xfrm>
        </p:spPr>
        <p:txBody>
          <a:bodyPr>
            <a:noAutofit/>
          </a:bodyPr>
          <a:lstStyle/>
          <a:p>
            <a:r>
              <a:rPr lang="en-US" sz="3200">
                <a:latin typeface="Calibri Light"/>
                <a:cs typeface="Calibri Light"/>
              </a:rPr>
              <a:t>ICU</a:t>
            </a:r>
          </a:p>
        </p:txBody>
      </p:sp>
      <p:sp>
        <p:nvSpPr>
          <p:cNvPr id="7" name="Content Placeholder 6">
            <a:extLst>
              <a:ext uri="{FF2B5EF4-FFF2-40B4-BE49-F238E27FC236}">
                <a16:creationId xmlns:a16="http://schemas.microsoft.com/office/drawing/2014/main" id="{424ACF21-C3FA-4A11-9C62-101332D4688A}"/>
              </a:ext>
            </a:extLst>
          </p:cNvPr>
          <p:cNvSpPr>
            <a:spLocks noGrp="1"/>
          </p:cNvSpPr>
          <p:nvPr>
            <p:ph sz="quarter" idx="4"/>
          </p:nvPr>
        </p:nvSpPr>
        <p:spPr>
          <a:xfrm>
            <a:off x="6172200" y="2113778"/>
            <a:ext cx="5183188" cy="4075885"/>
          </a:xfrm>
        </p:spPr>
        <p:txBody>
          <a:bodyPr vert="horz" lIns="91440" tIns="45720" rIns="91440" bIns="45720" rtlCol="0" anchor="t">
            <a:normAutofit/>
          </a:bodyPr>
          <a:lstStyle/>
          <a:p>
            <a:r>
              <a:rPr lang="en-US" sz="2400" dirty="0">
                <a:cs typeface="Calibri"/>
              </a:rPr>
              <a:t>ICU defines "canonical" and "non-canonical" names for time zones. </a:t>
            </a:r>
          </a:p>
          <a:p>
            <a:r>
              <a:rPr lang="en-US" sz="2400" dirty="0">
                <a:cs typeface="Calibri"/>
              </a:rPr>
              <a:t>Contains the recently outdated name America/Godthab instead of the new name America/Nuuk </a:t>
            </a:r>
          </a:p>
          <a:p>
            <a:endParaRPr lang="en-US" sz="2400" dirty="0">
              <a:cs typeface="Calibri"/>
            </a:endParaRPr>
          </a:p>
        </p:txBody>
      </p:sp>
      <p:sp>
        <p:nvSpPr>
          <p:cNvPr id="4" name="Slide Number Placeholder 3">
            <a:extLst>
              <a:ext uri="{FF2B5EF4-FFF2-40B4-BE49-F238E27FC236}">
                <a16:creationId xmlns:a16="http://schemas.microsoft.com/office/drawing/2014/main" id="{4364BB79-9927-4006-9F2F-D25C2F1C8488}"/>
              </a:ext>
            </a:extLst>
          </p:cNvPr>
          <p:cNvSpPr>
            <a:spLocks noGrp="1"/>
          </p:cNvSpPr>
          <p:nvPr>
            <p:ph type="sldNum" sz="quarter" idx="12"/>
          </p:nvPr>
        </p:nvSpPr>
        <p:spPr/>
        <p:txBody>
          <a:bodyPr/>
          <a:lstStyle/>
          <a:p>
            <a:fld id="{48F63A3B-78C7-47BE-AE5E-E10140E04643}" type="slidenum">
              <a:rPr lang="en-US" smtClean="0"/>
              <a:pPr/>
              <a:t>50</a:t>
            </a:fld>
            <a:endParaRPr lang="en-US"/>
          </a:p>
        </p:txBody>
      </p:sp>
      <p:sp>
        <p:nvSpPr>
          <p:cNvPr id="8" name="Rectangle: Rounded Corners 7">
            <a:extLst>
              <a:ext uri="{FF2B5EF4-FFF2-40B4-BE49-F238E27FC236}">
                <a16:creationId xmlns:a16="http://schemas.microsoft.com/office/drawing/2014/main" id="{2B5FFFFC-FDBF-4555-A6ED-208256B4C979}"/>
              </a:ext>
            </a:extLst>
          </p:cNvPr>
          <p:cNvSpPr/>
          <p:nvPr/>
        </p:nvSpPr>
        <p:spPr>
          <a:xfrm>
            <a:off x="5240711" y="4386185"/>
            <a:ext cx="3974756" cy="1812324"/>
          </a:xfrm>
          <a:ln w="28575">
            <a:solidFill>
              <a:schemeClr val="accent5"/>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cs typeface="Calibri"/>
              </a:rPr>
              <a:t>Unfortunately, there is no easy mapping between these two different classification systems. </a:t>
            </a:r>
            <a:br>
              <a:rPr lang="en-US" dirty="0">
                <a:cs typeface="Calibri"/>
              </a:rPr>
            </a:br>
            <a:r>
              <a:rPr lang="en-US" dirty="0">
                <a:cs typeface="Calibri"/>
              </a:rPr>
              <a:t>So, MSVC STL considers all ICU time zones (canonical and non-canonical) to be </a:t>
            </a:r>
            <a:r>
              <a:rPr lang="en-US" dirty="0" err="1">
                <a:latin typeface="Consolas" panose="020B0609020204030204" pitchFamily="49" charset="0"/>
                <a:cs typeface="Calibri"/>
              </a:rPr>
              <a:t>time_zones</a:t>
            </a:r>
            <a:r>
              <a:rPr lang="en-US" dirty="0">
                <a:cs typeface="Calibri"/>
              </a:rPr>
              <a:t>. </a:t>
            </a:r>
          </a:p>
        </p:txBody>
      </p:sp>
      <p:cxnSp>
        <p:nvCxnSpPr>
          <p:cNvPr id="9" name="Connector: Curved 8">
            <a:extLst>
              <a:ext uri="{FF2B5EF4-FFF2-40B4-BE49-F238E27FC236}">
                <a16:creationId xmlns:a16="http://schemas.microsoft.com/office/drawing/2014/main" id="{4014FFDF-D43A-47BF-8BD8-ABD20CAAA4AE}"/>
              </a:ext>
            </a:extLst>
          </p:cNvPr>
          <p:cNvCxnSpPr/>
          <p:nvPr/>
        </p:nvCxnSpPr>
        <p:spPr>
          <a:xfrm>
            <a:off x="5085936" y="2518327"/>
            <a:ext cx="914401" cy="1817205"/>
          </a:xfrm>
          <a:prstGeom prst="curvedConnector3">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10" name="Connector: Curved 9">
            <a:extLst>
              <a:ext uri="{FF2B5EF4-FFF2-40B4-BE49-F238E27FC236}">
                <a16:creationId xmlns:a16="http://schemas.microsoft.com/office/drawing/2014/main" id="{ADD39D25-5F6C-4609-A225-49CBA2481FC6}"/>
              </a:ext>
            </a:extLst>
          </p:cNvPr>
          <p:cNvCxnSpPr/>
          <p:nvPr/>
        </p:nvCxnSpPr>
        <p:spPr>
          <a:xfrm flipH="1">
            <a:off x="6126646" y="2520398"/>
            <a:ext cx="187186" cy="1800640"/>
          </a:xfrm>
          <a:prstGeom prst="curvedConnector3">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11" name="Rectangle: Rounded Corners 10">
            <a:extLst>
              <a:ext uri="{FF2B5EF4-FFF2-40B4-BE49-F238E27FC236}">
                <a16:creationId xmlns:a16="http://schemas.microsoft.com/office/drawing/2014/main" id="{30D248A1-522B-4428-84E9-0F10D3C13E51}"/>
              </a:ext>
            </a:extLst>
          </p:cNvPr>
          <p:cNvSpPr/>
          <p:nvPr/>
        </p:nvSpPr>
        <p:spPr>
          <a:xfrm>
            <a:off x="5240711" y="4386185"/>
            <a:ext cx="4020310" cy="1809427"/>
          </a:xfrm>
          <a:custGeom>
            <a:avLst/>
            <a:gdLst>
              <a:gd name="connsiteX0" fmla="*/ 0 w 4020310"/>
              <a:gd name="connsiteY0" fmla="*/ 301577 h 1809427"/>
              <a:gd name="connsiteX1" fmla="*/ 301577 w 4020310"/>
              <a:gd name="connsiteY1" fmla="*/ 0 h 1809427"/>
              <a:gd name="connsiteX2" fmla="*/ 836931 w 4020310"/>
              <a:gd name="connsiteY2" fmla="*/ 0 h 1809427"/>
              <a:gd name="connsiteX3" fmla="*/ 1372286 w 4020310"/>
              <a:gd name="connsiteY3" fmla="*/ 0 h 1809427"/>
              <a:gd name="connsiteX4" fmla="*/ 1839297 w 4020310"/>
              <a:gd name="connsiteY4" fmla="*/ 0 h 1809427"/>
              <a:gd name="connsiteX5" fmla="*/ 2340480 w 4020310"/>
              <a:gd name="connsiteY5" fmla="*/ 0 h 1809427"/>
              <a:gd name="connsiteX6" fmla="*/ 2841663 w 4020310"/>
              <a:gd name="connsiteY6" fmla="*/ 0 h 1809427"/>
              <a:gd name="connsiteX7" fmla="*/ 3718733 w 4020310"/>
              <a:gd name="connsiteY7" fmla="*/ 0 h 1809427"/>
              <a:gd name="connsiteX8" fmla="*/ 4020310 w 4020310"/>
              <a:gd name="connsiteY8" fmla="*/ 301577 h 1809427"/>
              <a:gd name="connsiteX9" fmla="*/ 4020310 w 4020310"/>
              <a:gd name="connsiteY9" fmla="*/ 727793 h 1809427"/>
              <a:gd name="connsiteX10" fmla="*/ 4020310 w 4020310"/>
              <a:gd name="connsiteY10" fmla="*/ 1093696 h 1809427"/>
              <a:gd name="connsiteX11" fmla="*/ 4020310 w 4020310"/>
              <a:gd name="connsiteY11" fmla="*/ 1507850 h 1809427"/>
              <a:gd name="connsiteX12" fmla="*/ 3718733 w 4020310"/>
              <a:gd name="connsiteY12" fmla="*/ 1809427 h 1809427"/>
              <a:gd name="connsiteX13" fmla="*/ 3183379 w 4020310"/>
              <a:gd name="connsiteY13" fmla="*/ 1809427 h 1809427"/>
              <a:gd name="connsiteX14" fmla="*/ 2613853 w 4020310"/>
              <a:gd name="connsiteY14" fmla="*/ 1809427 h 1809427"/>
              <a:gd name="connsiteX15" fmla="*/ 2078498 w 4020310"/>
              <a:gd name="connsiteY15" fmla="*/ 1809427 h 1809427"/>
              <a:gd name="connsiteX16" fmla="*/ 1474801 w 4020310"/>
              <a:gd name="connsiteY16" fmla="*/ 1809427 h 1809427"/>
              <a:gd name="connsiteX17" fmla="*/ 939446 w 4020310"/>
              <a:gd name="connsiteY17" fmla="*/ 1809427 h 1809427"/>
              <a:gd name="connsiteX18" fmla="*/ 301577 w 4020310"/>
              <a:gd name="connsiteY18" fmla="*/ 1809427 h 1809427"/>
              <a:gd name="connsiteX19" fmla="*/ 0 w 4020310"/>
              <a:gd name="connsiteY19" fmla="*/ 1507850 h 1809427"/>
              <a:gd name="connsiteX20" fmla="*/ 0 w 4020310"/>
              <a:gd name="connsiteY20" fmla="*/ 1093696 h 1809427"/>
              <a:gd name="connsiteX21" fmla="*/ 0 w 4020310"/>
              <a:gd name="connsiteY21" fmla="*/ 715731 h 1809427"/>
              <a:gd name="connsiteX22" fmla="*/ 0 w 4020310"/>
              <a:gd name="connsiteY22" fmla="*/ 301577 h 180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20310" h="1809427" extrusionOk="0">
                <a:moveTo>
                  <a:pt x="0" y="301577"/>
                </a:moveTo>
                <a:cubicBezTo>
                  <a:pt x="20870" y="148429"/>
                  <a:pt x="103858" y="9938"/>
                  <a:pt x="301577" y="0"/>
                </a:cubicBezTo>
                <a:cubicBezTo>
                  <a:pt x="457984" y="-3573"/>
                  <a:pt x="627786" y="49461"/>
                  <a:pt x="836931" y="0"/>
                </a:cubicBezTo>
                <a:cubicBezTo>
                  <a:pt x="1046076" y="-49461"/>
                  <a:pt x="1252158" y="51821"/>
                  <a:pt x="1372286" y="0"/>
                </a:cubicBezTo>
                <a:cubicBezTo>
                  <a:pt x="1492415" y="-51821"/>
                  <a:pt x="1659909" y="4836"/>
                  <a:pt x="1839297" y="0"/>
                </a:cubicBezTo>
                <a:cubicBezTo>
                  <a:pt x="2018685" y="-4836"/>
                  <a:pt x="2134007" y="46648"/>
                  <a:pt x="2340480" y="0"/>
                </a:cubicBezTo>
                <a:cubicBezTo>
                  <a:pt x="2546953" y="-46648"/>
                  <a:pt x="2690044" y="8802"/>
                  <a:pt x="2841663" y="0"/>
                </a:cubicBezTo>
                <a:cubicBezTo>
                  <a:pt x="2993282" y="-8802"/>
                  <a:pt x="3537274" y="19940"/>
                  <a:pt x="3718733" y="0"/>
                </a:cubicBezTo>
                <a:cubicBezTo>
                  <a:pt x="3882952" y="6491"/>
                  <a:pt x="4013514" y="182889"/>
                  <a:pt x="4020310" y="301577"/>
                </a:cubicBezTo>
                <a:cubicBezTo>
                  <a:pt x="4063649" y="398683"/>
                  <a:pt x="4008330" y="588037"/>
                  <a:pt x="4020310" y="727793"/>
                </a:cubicBezTo>
                <a:cubicBezTo>
                  <a:pt x="4032290" y="867549"/>
                  <a:pt x="4019827" y="962819"/>
                  <a:pt x="4020310" y="1093696"/>
                </a:cubicBezTo>
                <a:cubicBezTo>
                  <a:pt x="4020793" y="1224573"/>
                  <a:pt x="4020050" y="1410916"/>
                  <a:pt x="4020310" y="1507850"/>
                </a:cubicBezTo>
                <a:cubicBezTo>
                  <a:pt x="4038057" y="1720036"/>
                  <a:pt x="3866374" y="1809672"/>
                  <a:pt x="3718733" y="1809427"/>
                </a:cubicBezTo>
                <a:cubicBezTo>
                  <a:pt x="3460918" y="1828178"/>
                  <a:pt x="3336377" y="1794400"/>
                  <a:pt x="3183379" y="1809427"/>
                </a:cubicBezTo>
                <a:cubicBezTo>
                  <a:pt x="3030381" y="1824454"/>
                  <a:pt x="2886867" y="1768725"/>
                  <a:pt x="2613853" y="1809427"/>
                </a:cubicBezTo>
                <a:cubicBezTo>
                  <a:pt x="2340839" y="1850129"/>
                  <a:pt x="2319434" y="1797921"/>
                  <a:pt x="2078498" y="1809427"/>
                </a:cubicBezTo>
                <a:cubicBezTo>
                  <a:pt x="1837562" y="1820933"/>
                  <a:pt x="1715141" y="1783958"/>
                  <a:pt x="1474801" y="1809427"/>
                </a:cubicBezTo>
                <a:cubicBezTo>
                  <a:pt x="1234461" y="1834896"/>
                  <a:pt x="1195385" y="1803260"/>
                  <a:pt x="939446" y="1809427"/>
                </a:cubicBezTo>
                <a:cubicBezTo>
                  <a:pt x="683508" y="1815594"/>
                  <a:pt x="520156" y="1772818"/>
                  <a:pt x="301577" y="1809427"/>
                </a:cubicBezTo>
                <a:cubicBezTo>
                  <a:pt x="132178" y="1769084"/>
                  <a:pt x="-8641" y="1677401"/>
                  <a:pt x="0" y="1507850"/>
                </a:cubicBezTo>
                <a:cubicBezTo>
                  <a:pt x="-8350" y="1361044"/>
                  <a:pt x="33512" y="1197734"/>
                  <a:pt x="0" y="1093696"/>
                </a:cubicBezTo>
                <a:cubicBezTo>
                  <a:pt x="-33512" y="989658"/>
                  <a:pt x="28258" y="833746"/>
                  <a:pt x="0" y="715731"/>
                </a:cubicBezTo>
                <a:cubicBezTo>
                  <a:pt x="-28258" y="597716"/>
                  <a:pt x="42845" y="428270"/>
                  <a:pt x="0" y="301577"/>
                </a:cubicBezTo>
                <a:close/>
              </a:path>
            </a:pathLst>
          </a:custGeom>
          <a:noFill/>
          <a:ln w="28575">
            <a:solidFill>
              <a:schemeClr val="accent5"/>
            </a:solidFill>
            <a:extLst>
              <a:ext uri="{C807C97D-BFC1-408E-A445-0C87EB9F89A2}">
                <ask:lineSketchStyleProps xmlns:ask="http://schemas.microsoft.com/office/drawing/2018/sketchyshapes" sd="3028159055">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7523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3482F-6E5E-414B-A3A0-3995E13F8D30}"/>
              </a:ext>
            </a:extLst>
          </p:cNvPr>
          <p:cNvSpPr>
            <a:spLocks noGrp="1"/>
          </p:cNvSpPr>
          <p:nvPr>
            <p:ph type="title"/>
          </p:nvPr>
        </p:nvSpPr>
        <p:spPr/>
        <p:txBody>
          <a:bodyPr/>
          <a:lstStyle/>
          <a:p>
            <a:r>
              <a:rPr lang="en-US" b="1" dirty="0">
                <a:solidFill>
                  <a:schemeClr val="accent6"/>
                </a:solidFill>
              </a:rPr>
              <a:t>Part VI: Conclusion</a:t>
            </a:r>
          </a:p>
        </p:txBody>
      </p:sp>
      <p:sp>
        <p:nvSpPr>
          <p:cNvPr id="3" name="Text Placeholder 2">
            <a:extLst>
              <a:ext uri="{FF2B5EF4-FFF2-40B4-BE49-F238E27FC236}">
                <a16:creationId xmlns:a16="http://schemas.microsoft.com/office/drawing/2014/main" id="{C1597C05-68D9-4F54-9225-40C2890DE46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14C9B9D-8AC1-4E1F-A0C3-353A23B434A8}"/>
              </a:ext>
            </a:extLst>
          </p:cNvPr>
          <p:cNvSpPr>
            <a:spLocks noGrp="1"/>
          </p:cNvSpPr>
          <p:nvPr>
            <p:ph type="sldNum" sz="quarter" idx="12"/>
          </p:nvPr>
        </p:nvSpPr>
        <p:spPr/>
        <p:txBody>
          <a:bodyPr/>
          <a:lstStyle/>
          <a:p>
            <a:fld id="{48F63A3B-78C7-47BE-AE5E-E10140E04643}" type="slidenum">
              <a:rPr lang="en-US" smtClean="0"/>
              <a:t>51</a:t>
            </a:fld>
            <a:endParaRPr lang="en-US"/>
          </a:p>
        </p:txBody>
      </p:sp>
    </p:spTree>
    <p:extLst>
      <p:ext uri="{BB962C8B-B14F-4D97-AF65-F5344CB8AC3E}">
        <p14:creationId xmlns:p14="http://schemas.microsoft.com/office/powerpoint/2010/main" val="34587385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7EC65-8093-438C-BECB-1F41C7EE18C1}"/>
              </a:ext>
            </a:extLst>
          </p:cNvPr>
          <p:cNvSpPr>
            <a:spLocks noGrp="1"/>
          </p:cNvSpPr>
          <p:nvPr>
            <p:ph type="title"/>
          </p:nvPr>
        </p:nvSpPr>
        <p:spPr/>
        <p:txBody>
          <a:bodyPr>
            <a:normAutofit/>
          </a:bodyPr>
          <a:lstStyle/>
          <a:p>
            <a:r>
              <a:rPr lang="en-US" sz="5400">
                <a:solidFill>
                  <a:schemeClr val="accent6"/>
                </a:solidFill>
                <a:cs typeface="Calibri Light"/>
              </a:rPr>
              <a:t>Takeaways</a:t>
            </a:r>
          </a:p>
        </p:txBody>
      </p:sp>
      <p:sp>
        <p:nvSpPr>
          <p:cNvPr id="3" name="Text Placeholder 2">
            <a:extLst>
              <a:ext uri="{FF2B5EF4-FFF2-40B4-BE49-F238E27FC236}">
                <a16:creationId xmlns:a16="http://schemas.microsoft.com/office/drawing/2014/main" id="{4ADFA7E8-A7E2-4B58-A453-B8A64BA8E5B8}"/>
              </a:ext>
            </a:extLst>
          </p:cNvPr>
          <p:cNvSpPr>
            <a:spLocks noGrp="1"/>
          </p:cNvSpPr>
          <p:nvPr>
            <p:ph idx="1"/>
          </p:nvPr>
        </p:nvSpPr>
        <p:spPr/>
        <p:txBody>
          <a:bodyPr vert="horz" lIns="91440" tIns="45720" rIns="91440" bIns="45720" rtlCol="0" anchor="t">
            <a:normAutofit lnSpcReduction="10000"/>
          </a:bodyPr>
          <a:lstStyle/>
          <a:p>
            <a:r>
              <a:rPr lang="en-US" sz="3600" dirty="0">
                <a:cs typeface="Calibri"/>
              </a:rPr>
              <a:t>C++20 </a:t>
            </a:r>
            <a:r>
              <a:rPr lang="en-US" sz="3600" dirty="0">
                <a:latin typeface="Consolas" panose="020B0609020204030204" pitchFamily="49" charset="0"/>
                <a:cs typeface="Calibri"/>
              </a:rPr>
              <a:t>&lt;chrono&gt;</a:t>
            </a:r>
            <a:r>
              <a:rPr lang="en-US" sz="3600" dirty="0">
                <a:cs typeface="Calibri"/>
              </a:rPr>
              <a:t> is super cool and has a ton of new stuff! </a:t>
            </a:r>
          </a:p>
          <a:p>
            <a:endParaRPr lang="en-US" sz="3600" dirty="0">
              <a:cs typeface="Calibri"/>
            </a:endParaRPr>
          </a:p>
          <a:p>
            <a:r>
              <a:rPr lang="en-US" sz="3600" dirty="0">
                <a:cs typeface="Calibri"/>
              </a:rPr>
              <a:t>The design of the library presented some challenges for Windows, but we made it work! </a:t>
            </a:r>
          </a:p>
          <a:p>
            <a:endParaRPr lang="en-US" sz="3600" dirty="0">
              <a:cs typeface="Calibri"/>
            </a:endParaRPr>
          </a:p>
          <a:p>
            <a:r>
              <a:rPr lang="en-US" sz="3600" dirty="0">
                <a:cs typeface="Calibri"/>
              </a:rPr>
              <a:t>Time is so much more complicated than you ever could have imagined :) </a:t>
            </a:r>
          </a:p>
        </p:txBody>
      </p:sp>
      <p:sp>
        <p:nvSpPr>
          <p:cNvPr id="4" name="Slide Number Placeholder 3">
            <a:extLst>
              <a:ext uri="{FF2B5EF4-FFF2-40B4-BE49-F238E27FC236}">
                <a16:creationId xmlns:a16="http://schemas.microsoft.com/office/drawing/2014/main" id="{61BE2FC7-46D4-465F-B547-7BEF2BC7D013}"/>
              </a:ext>
            </a:extLst>
          </p:cNvPr>
          <p:cNvSpPr>
            <a:spLocks noGrp="1"/>
          </p:cNvSpPr>
          <p:nvPr>
            <p:ph type="sldNum" sz="quarter" idx="12"/>
          </p:nvPr>
        </p:nvSpPr>
        <p:spPr/>
        <p:txBody>
          <a:bodyPr/>
          <a:lstStyle/>
          <a:p>
            <a:fld id="{48F63A3B-78C7-47BE-AE5E-E10140E04643}" type="slidenum">
              <a:rPr lang="en-US" dirty="0"/>
              <a:t>52</a:t>
            </a:fld>
            <a:endParaRPr lang="en-US"/>
          </a:p>
        </p:txBody>
      </p:sp>
    </p:spTree>
    <p:extLst>
      <p:ext uri="{BB962C8B-B14F-4D97-AF65-F5344CB8AC3E}">
        <p14:creationId xmlns:p14="http://schemas.microsoft.com/office/powerpoint/2010/main" val="3346631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7EC65-8093-438C-BECB-1F41C7EE18C1}"/>
              </a:ext>
            </a:extLst>
          </p:cNvPr>
          <p:cNvSpPr>
            <a:spLocks noGrp="1"/>
          </p:cNvSpPr>
          <p:nvPr>
            <p:ph type="title"/>
          </p:nvPr>
        </p:nvSpPr>
        <p:spPr/>
        <p:txBody>
          <a:bodyPr>
            <a:normAutofit/>
          </a:bodyPr>
          <a:lstStyle/>
          <a:p>
            <a:r>
              <a:rPr lang="en-US" sz="5400">
                <a:solidFill>
                  <a:schemeClr val="accent6"/>
                </a:solidFill>
                <a:cs typeface="Calibri Light"/>
              </a:rPr>
              <a:t>Questions? </a:t>
            </a:r>
          </a:p>
        </p:txBody>
      </p:sp>
      <p:sp>
        <p:nvSpPr>
          <p:cNvPr id="3" name="Text Placeholder 2">
            <a:extLst>
              <a:ext uri="{FF2B5EF4-FFF2-40B4-BE49-F238E27FC236}">
                <a16:creationId xmlns:a16="http://schemas.microsoft.com/office/drawing/2014/main" id="{4ADFA7E8-A7E2-4B58-A453-B8A64BA8E5B8}"/>
              </a:ext>
            </a:extLst>
          </p:cNvPr>
          <p:cNvSpPr>
            <a:spLocks noGrp="1"/>
          </p:cNvSpPr>
          <p:nvPr>
            <p:ph type="body" idx="1"/>
          </p:nvPr>
        </p:nvSpPr>
        <p:spPr/>
        <p:txBody>
          <a:bodyPr vert="horz" lIns="91440" tIns="45720" rIns="91440" bIns="45720" rtlCol="0" anchor="t">
            <a:normAutofit/>
          </a:bodyPr>
          <a:lstStyle/>
          <a:p>
            <a:endParaRPr lang="en-US" sz="3600">
              <a:cs typeface="Calibri"/>
            </a:endParaRPr>
          </a:p>
        </p:txBody>
      </p:sp>
      <p:sp>
        <p:nvSpPr>
          <p:cNvPr id="4" name="Slide Number Placeholder 3">
            <a:extLst>
              <a:ext uri="{FF2B5EF4-FFF2-40B4-BE49-F238E27FC236}">
                <a16:creationId xmlns:a16="http://schemas.microsoft.com/office/drawing/2014/main" id="{61BE2FC7-46D4-465F-B547-7BEF2BC7D013}"/>
              </a:ext>
            </a:extLst>
          </p:cNvPr>
          <p:cNvSpPr>
            <a:spLocks noGrp="1"/>
          </p:cNvSpPr>
          <p:nvPr>
            <p:ph type="sldNum" sz="quarter" idx="12"/>
          </p:nvPr>
        </p:nvSpPr>
        <p:spPr/>
        <p:txBody>
          <a:bodyPr/>
          <a:lstStyle/>
          <a:p>
            <a:fld id="{48F63A3B-78C7-47BE-AE5E-E10140E04643}" type="slidenum">
              <a:rPr lang="en-US" dirty="0"/>
              <a:t>53</a:t>
            </a:fld>
            <a:endParaRPr lang="en-US"/>
          </a:p>
        </p:txBody>
      </p:sp>
    </p:spTree>
    <p:extLst>
      <p:ext uri="{BB962C8B-B14F-4D97-AF65-F5344CB8AC3E}">
        <p14:creationId xmlns:p14="http://schemas.microsoft.com/office/powerpoint/2010/main" val="2208718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68B2059-E087-45B2-BAE6-ED0E0C777273}"/>
              </a:ext>
            </a:extLst>
          </p:cNvPr>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Enjoy the rest of the conference!</a:t>
            </a:r>
          </a:p>
        </p:txBody>
      </p:sp>
      <p:sp>
        <p:nvSpPr>
          <p:cNvPr id="7" name="Text Placeholder 6">
            <a:extLst>
              <a:ext uri="{FF2B5EF4-FFF2-40B4-BE49-F238E27FC236}">
                <a16:creationId xmlns:a16="http://schemas.microsoft.com/office/drawing/2014/main" id="{A1D8CFBB-D8C3-4341-8D67-14423CB58F81}"/>
              </a:ext>
            </a:extLst>
          </p:cNvPr>
          <p:cNvSpPr>
            <a:spLocks noGrp="1"/>
          </p:cNvSpPr>
          <p:nvPr>
            <p:ph idx="1"/>
          </p:nvPr>
        </p:nvSpPr>
        <p:spPr>
          <a:xfrm>
            <a:off x="2152650" y="2094272"/>
            <a:ext cx="7886700" cy="2251586"/>
          </a:xfrm>
          <a:solidFill>
            <a:schemeClr val="accent5">
              <a:lumMod val="20000"/>
              <a:lumOff val="80000"/>
            </a:schemeClr>
          </a:solidFill>
        </p:spPr>
        <p:txBody>
          <a:bodyPr>
            <a:normAutofit/>
          </a:bodyPr>
          <a:lstStyle/>
          <a:p>
            <a:pPr marL="0" indent="0">
              <a:buNone/>
            </a:pPr>
            <a:r>
              <a:rPr lang="en-US" b="1">
                <a:latin typeface="Segoe UI Light" panose="020B0502040204020203" pitchFamily="34" charset="0"/>
                <a:cs typeface="Segoe UI Light" panose="020B0502040204020203" pitchFamily="34" charset="0"/>
              </a:rPr>
              <a:t>Join #visual_studio channel on CppCon Discord </a:t>
            </a:r>
            <a:r>
              <a:rPr lang="en-US" b="1">
                <a:hlinkClick r:id="rId4"/>
              </a:rPr>
              <a:t>https://aka.ms/cppcon/discord</a:t>
            </a:r>
            <a:endParaRPr lang="en-US" b="1">
              <a:latin typeface="Segoe UI Light" panose="020B0502040204020203" pitchFamily="34" charset="0"/>
              <a:cs typeface="Segoe UI Light" panose="020B0502040204020203" pitchFamily="34" charset="0"/>
            </a:endParaRPr>
          </a:p>
          <a:p>
            <a:r>
              <a:rPr lang="en-US" sz="2000">
                <a:latin typeface="Segoe UI Light" panose="020B0502040204020203" pitchFamily="34" charset="0"/>
                <a:cs typeface="Segoe UI Light" panose="020B0502040204020203" pitchFamily="34" charset="0"/>
              </a:rPr>
              <a:t>Meet the Microsoft C++ team</a:t>
            </a:r>
          </a:p>
          <a:p>
            <a:r>
              <a:rPr lang="en-US" sz="2000">
                <a:latin typeface="Segoe UI Light" panose="020B0502040204020203" pitchFamily="34" charset="0"/>
                <a:cs typeface="Segoe UI Light" panose="020B0502040204020203" pitchFamily="34" charset="0"/>
              </a:rPr>
              <a:t>Ask any questions</a:t>
            </a:r>
          </a:p>
          <a:p>
            <a:r>
              <a:rPr lang="en-US" sz="2000">
                <a:latin typeface="Segoe UI Light" panose="020B0502040204020203" pitchFamily="34" charset="0"/>
                <a:cs typeface="Segoe UI Light" panose="020B0502040204020203" pitchFamily="34" charset="0"/>
              </a:rPr>
              <a:t>Discuss the latest announcements </a:t>
            </a:r>
          </a:p>
        </p:txBody>
      </p:sp>
      <p:sp>
        <p:nvSpPr>
          <p:cNvPr id="8" name="Text Placeholder 6">
            <a:extLst>
              <a:ext uri="{FF2B5EF4-FFF2-40B4-BE49-F238E27FC236}">
                <a16:creationId xmlns:a16="http://schemas.microsoft.com/office/drawing/2014/main" id="{CCD41AF1-7066-431D-8EE1-A8C1D87E6251}"/>
              </a:ext>
            </a:extLst>
          </p:cNvPr>
          <p:cNvSpPr txBox="1">
            <a:spLocks/>
          </p:cNvSpPr>
          <p:nvPr/>
        </p:nvSpPr>
        <p:spPr>
          <a:xfrm>
            <a:off x="2152650" y="4837722"/>
            <a:ext cx="7886700" cy="867936"/>
          </a:xfrm>
          <a:prstGeom prst="rect">
            <a:avLst/>
          </a:prstGeom>
          <a:solidFill>
            <a:schemeClr val="accent6">
              <a:lumMod val="20000"/>
              <a:lumOff val="80000"/>
            </a:schemeClr>
          </a:solidFill>
        </p:spPr>
        <p:txBody>
          <a:bodyPr vert="horz" wrap="square" lIns="91440" tIns="45723" rIns="91440" bIns="45723" rtlCol="0" anchor="t">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228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685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latin typeface="Segoe UI Light"/>
                <a:cs typeface="Segoe UI Light"/>
              </a:rPr>
              <a:t>Take our survey</a:t>
            </a:r>
            <a:br>
              <a:rPr lang="en-US" b="1" dirty="0">
                <a:latin typeface="Segoe UI Light" panose="020B0502040204020203" pitchFamily="34" charset="0"/>
                <a:cs typeface="Segoe UI Light" panose="020B0502040204020203" pitchFamily="34" charset="0"/>
              </a:rPr>
            </a:br>
            <a:r>
              <a:rPr lang="en-US" b="1" dirty="0">
                <a:latin typeface="Segoe UI Light"/>
                <a:cs typeface="Segoe UI Light"/>
                <a:hlinkClick r:id="rId5"/>
              </a:rPr>
              <a:t>https://aka.ms/cppcon</a:t>
            </a:r>
            <a:r>
              <a:rPr lang="en-US" b="1" dirty="0">
                <a:latin typeface="Segoe UI Light"/>
                <a:cs typeface="Segoe UI Light"/>
              </a:rPr>
              <a:t> </a:t>
            </a:r>
            <a:endParaRPr lang="en-US"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63230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3"/>
    </p:ext>
  </p:extLs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0B95FA-9A98-426C-A71E-F06C2287BEFA}"/>
              </a:ext>
            </a:extLst>
          </p:cNvPr>
          <p:cNvSpPr>
            <a:spLocks noGrp="1"/>
          </p:cNvSpPr>
          <p:nvPr>
            <p:ph type="title"/>
          </p:nvPr>
        </p:nvSpPr>
        <p:spPr/>
        <p:txBody>
          <a:bodyPr>
            <a:normAutofit/>
          </a:bodyPr>
          <a:lstStyle/>
          <a:p>
            <a:r>
              <a:rPr lang="en-US">
                <a:latin typeface="Segoe UI Light" panose="020B0502040204020203" pitchFamily="34" charset="0"/>
                <a:cs typeface="Segoe UI Light" panose="020B0502040204020203" pitchFamily="34" charset="0"/>
              </a:rPr>
              <a:t>Our Sessions</a:t>
            </a:r>
          </a:p>
        </p:txBody>
      </p:sp>
      <p:sp>
        <p:nvSpPr>
          <p:cNvPr id="2" name="Content Placeholder 1">
            <a:extLst>
              <a:ext uri="{FF2B5EF4-FFF2-40B4-BE49-F238E27FC236}">
                <a16:creationId xmlns:a16="http://schemas.microsoft.com/office/drawing/2014/main" id="{8939F54C-AB69-4FA2-A742-564190F8B378}"/>
              </a:ext>
            </a:extLst>
          </p:cNvPr>
          <p:cNvSpPr>
            <a:spLocks noGrp="1"/>
          </p:cNvSpPr>
          <p:nvPr>
            <p:ph sz="half" idx="1"/>
          </p:nvPr>
        </p:nvSpPr>
        <p:spPr>
          <a:xfrm>
            <a:off x="838200" y="1550127"/>
            <a:ext cx="4923248" cy="4942748"/>
          </a:xfrm>
        </p:spPr>
        <p:txBody>
          <a:bodyPr>
            <a:noAutofit/>
          </a:bodyPr>
          <a:lstStyle/>
          <a:p>
            <a:pPr marL="114300" indent="0" fontAlgn="ctr">
              <a:lnSpc>
                <a:spcPct val="100000"/>
              </a:lnSpc>
              <a:spcBef>
                <a:spcPts val="0"/>
              </a:spcBef>
              <a:buNone/>
            </a:pPr>
            <a:r>
              <a:rPr lang="en-US" sz="1600" dirty="0">
                <a:latin typeface="Segoe UI Light" panose="020B0502040204020203" pitchFamily="34" charset="0"/>
                <a:cs typeface="Segoe UI Light" panose="020B0502040204020203" pitchFamily="34" charset="0"/>
              </a:rPr>
              <a:t>Monday 25</a:t>
            </a:r>
            <a:r>
              <a:rPr lang="en-US" sz="1600" baseline="30000" dirty="0">
                <a:latin typeface="Segoe UI Light" panose="020B0502040204020203" pitchFamily="34" charset="0"/>
                <a:cs typeface="Segoe UI Light" panose="020B0502040204020203" pitchFamily="34" charset="0"/>
              </a:rPr>
              <a:t>th</a:t>
            </a:r>
            <a:endParaRPr lang="en-US" sz="1600" dirty="0">
              <a:latin typeface="Segoe UI Light" panose="020B0502040204020203" pitchFamily="34" charset="0"/>
              <a:cs typeface="Segoe UI Light" panose="020B0502040204020203" pitchFamily="34" charset="0"/>
            </a:endParaRPr>
          </a:p>
          <a:p>
            <a:pPr marL="628650" indent="-285750" fontAlgn="ctr">
              <a:lnSpc>
                <a:spcPct val="100000"/>
              </a:lnSpc>
              <a:spcBef>
                <a:spcPts val="0"/>
              </a:spcBef>
            </a:pPr>
            <a:r>
              <a:rPr lang="en-US" sz="1600" b="1" dirty="0">
                <a:solidFill>
                  <a:srgbClr val="000000"/>
                </a:solidFill>
                <a:latin typeface="Segoe UI Light" panose="020B0502040204020203" pitchFamily="34" charset="0"/>
                <a:cs typeface="Segoe UI Light" panose="020B0502040204020203" pitchFamily="34" charset="0"/>
              </a:rPr>
              <a:t>Implementing C++ Modules: Lessons Learned, Lessons Abandoned </a:t>
            </a:r>
            <a:r>
              <a:rPr lang="en-US" sz="1600" dirty="0">
                <a:solidFill>
                  <a:srgbClr val="000000"/>
                </a:solidFill>
                <a:latin typeface="Segoe UI Light" panose="020B0502040204020203" pitchFamily="34" charset="0"/>
                <a:cs typeface="Segoe UI Light" panose="020B0502040204020203" pitchFamily="34" charset="0"/>
              </a:rPr>
              <a:t>– Cameron DaCamara &amp; Gabriel Dos Reis</a:t>
            </a:r>
          </a:p>
          <a:p>
            <a:pPr marL="114300" indent="0" fontAlgn="ctr">
              <a:lnSpc>
                <a:spcPct val="100000"/>
              </a:lnSpc>
              <a:spcBef>
                <a:spcPts val="0"/>
              </a:spcBef>
              <a:buNone/>
            </a:pPr>
            <a:endParaRPr lang="en-US" sz="1600" dirty="0">
              <a:latin typeface="Segoe UI Light" panose="020B0502040204020203" pitchFamily="34" charset="0"/>
              <a:cs typeface="Segoe UI Light" panose="020B0502040204020203" pitchFamily="34" charset="0"/>
            </a:endParaRPr>
          </a:p>
          <a:p>
            <a:pPr marL="114300" indent="0" fontAlgn="ctr">
              <a:lnSpc>
                <a:spcPct val="100000"/>
              </a:lnSpc>
              <a:spcBef>
                <a:spcPts val="0"/>
              </a:spcBef>
              <a:buNone/>
            </a:pPr>
            <a:r>
              <a:rPr lang="en-US" sz="1600" dirty="0">
                <a:latin typeface="Segoe UI Light" panose="020B0502040204020203" pitchFamily="34" charset="0"/>
                <a:cs typeface="Segoe UI Light" panose="020B0502040204020203" pitchFamily="34" charset="0"/>
              </a:rPr>
              <a:t>Tuesday 26</a:t>
            </a:r>
            <a:r>
              <a:rPr lang="en-US" sz="1600" baseline="30000" dirty="0">
                <a:latin typeface="Segoe UI Light" panose="020B0502040204020203" pitchFamily="34" charset="0"/>
                <a:cs typeface="Segoe UI Light" panose="020B0502040204020203" pitchFamily="34" charset="0"/>
              </a:rPr>
              <a:t>th</a:t>
            </a:r>
            <a:endParaRPr lang="en-US" sz="1600" dirty="0">
              <a:latin typeface="Segoe UI Light" panose="020B0502040204020203" pitchFamily="34" charset="0"/>
              <a:cs typeface="Segoe UI Light" panose="020B0502040204020203" pitchFamily="34" charset="0"/>
            </a:endParaRPr>
          </a:p>
          <a:p>
            <a:pPr marL="628650" indent="-285750" fontAlgn="ctr">
              <a:lnSpc>
                <a:spcPct val="100000"/>
              </a:lnSpc>
              <a:spcBef>
                <a:spcPts val="0"/>
              </a:spcBef>
            </a:pPr>
            <a:r>
              <a:rPr lang="en-US" sz="1600" b="1" dirty="0">
                <a:solidFill>
                  <a:srgbClr val="000000"/>
                </a:solidFill>
                <a:latin typeface="Segoe UI Light" panose="020B0502040204020203" pitchFamily="34" charset="0"/>
                <a:cs typeface="Segoe UI Light" panose="020B0502040204020203" pitchFamily="34" charset="0"/>
              </a:rPr>
              <a:t>Documentation in The Era of Concepts and Ranges </a:t>
            </a:r>
            <a:r>
              <a:rPr lang="en-US" sz="1600" dirty="0">
                <a:solidFill>
                  <a:srgbClr val="000000"/>
                </a:solidFill>
                <a:latin typeface="Segoe UI Light" panose="020B0502040204020203" pitchFamily="34" charset="0"/>
                <a:cs typeface="Segoe UI Light" panose="020B0502040204020203" pitchFamily="34" charset="0"/>
              </a:rPr>
              <a:t>– Sy Brand &amp; Christopher Di Bella (Google) </a:t>
            </a:r>
          </a:p>
          <a:p>
            <a:pPr marL="342900" indent="0" fontAlgn="ctr">
              <a:lnSpc>
                <a:spcPct val="100000"/>
              </a:lnSpc>
              <a:spcBef>
                <a:spcPts val="0"/>
              </a:spcBef>
              <a:buNone/>
            </a:pPr>
            <a:endParaRPr lang="en-US" sz="1600" dirty="0">
              <a:solidFill>
                <a:srgbClr val="000000"/>
              </a:solidFill>
              <a:latin typeface="Segoe UI Light" panose="020B0502040204020203" pitchFamily="34" charset="0"/>
              <a:cs typeface="Segoe UI Light" panose="020B0502040204020203" pitchFamily="34" charset="0"/>
            </a:endParaRPr>
          </a:p>
          <a:p>
            <a:pPr marL="628650" indent="-285750" fontAlgn="ctr">
              <a:lnSpc>
                <a:spcPct val="100000"/>
              </a:lnSpc>
              <a:spcBef>
                <a:spcPts val="0"/>
              </a:spcBef>
            </a:pPr>
            <a:r>
              <a:rPr lang="en-US" sz="1600" b="1" dirty="0">
                <a:solidFill>
                  <a:srgbClr val="000000"/>
                </a:solidFill>
                <a:latin typeface="Segoe UI Light" panose="020B0502040204020203" pitchFamily="34" charset="0"/>
                <a:cs typeface="Segoe UI Light" panose="020B0502040204020203" pitchFamily="34" charset="0"/>
              </a:rPr>
              <a:t>Static Analysis and Program Safety in C++: Making it Real </a:t>
            </a:r>
            <a:r>
              <a:rPr lang="en-US" sz="1600" dirty="0">
                <a:solidFill>
                  <a:srgbClr val="000000"/>
                </a:solidFill>
                <a:latin typeface="Segoe UI Light" panose="020B0502040204020203" pitchFamily="34" charset="0"/>
                <a:cs typeface="Segoe UI Light" panose="020B0502040204020203" pitchFamily="34" charset="0"/>
              </a:rPr>
              <a:t>– Sunny Chatterjee</a:t>
            </a:r>
          </a:p>
          <a:p>
            <a:pPr marL="342900" indent="0" fontAlgn="ctr">
              <a:lnSpc>
                <a:spcPct val="100000"/>
              </a:lnSpc>
              <a:spcBef>
                <a:spcPts val="0"/>
              </a:spcBef>
              <a:buNone/>
            </a:pPr>
            <a:endParaRPr lang="en-US" sz="1600" dirty="0">
              <a:solidFill>
                <a:srgbClr val="000000"/>
              </a:solidFill>
              <a:latin typeface="Segoe UI Light" panose="020B0502040204020203" pitchFamily="34" charset="0"/>
              <a:cs typeface="Segoe UI Light" panose="020B0502040204020203" pitchFamily="34" charset="0"/>
            </a:endParaRPr>
          </a:p>
          <a:p>
            <a:pPr marL="628650" indent="-285750" fontAlgn="ctr">
              <a:lnSpc>
                <a:spcPct val="100000"/>
              </a:lnSpc>
              <a:spcBef>
                <a:spcPts val="0"/>
              </a:spcBef>
            </a:pPr>
            <a:r>
              <a:rPr lang="en-US" sz="1600" b="1" dirty="0">
                <a:solidFill>
                  <a:srgbClr val="000000"/>
                </a:solidFill>
                <a:latin typeface="Segoe UI Light" panose="020B0502040204020203" pitchFamily="34" charset="0"/>
                <a:cs typeface="Segoe UI Light" panose="020B0502040204020203" pitchFamily="34" charset="0"/>
              </a:rPr>
              <a:t>In-memory and Persistent Representations of C++ </a:t>
            </a:r>
            <a:r>
              <a:rPr lang="en-US" sz="1600" dirty="0">
                <a:solidFill>
                  <a:srgbClr val="000000"/>
                </a:solidFill>
                <a:latin typeface="Segoe UI Light" panose="020B0502040204020203" pitchFamily="34" charset="0"/>
                <a:cs typeface="Segoe UI Light" panose="020B0502040204020203" pitchFamily="34" charset="0"/>
              </a:rPr>
              <a:t>– Gabriel Dos Reis (online 27</a:t>
            </a:r>
            <a:r>
              <a:rPr lang="en-US" sz="1600" baseline="30000" dirty="0">
                <a:solidFill>
                  <a:srgbClr val="000000"/>
                </a:solidFill>
                <a:latin typeface="Segoe UI Light" panose="020B0502040204020203" pitchFamily="34" charset="0"/>
                <a:cs typeface="Segoe UI Light" panose="020B0502040204020203" pitchFamily="34" charset="0"/>
              </a:rPr>
              <a:t>th</a:t>
            </a:r>
            <a:r>
              <a:rPr lang="en-US" sz="1600" dirty="0">
                <a:solidFill>
                  <a:srgbClr val="000000"/>
                </a:solidFill>
                <a:latin typeface="Segoe UI Light" panose="020B0502040204020203" pitchFamily="34" charset="0"/>
                <a:cs typeface="Segoe UI Light" panose="020B0502040204020203" pitchFamily="34" charset="0"/>
              </a:rPr>
              <a:t>)</a:t>
            </a:r>
          </a:p>
          <a:p>
            <a:pPr marL="342900" indent="0" fontAlgn="ctr">
              <a:lnSpc>
                <a:spcPct val="100000"/>
              </a:lnSpc>
              <a:spcBef>
                <a:spcPts val="0"/>
              </a:spcBef>
              <a:buNone/>
            </a:pPr>
            <a:endParaRPr lang="en-US" sz="1600" dirty="0">
              <a:solidFill>
                <a:srgbClr val="000000"/>
              </a:solidFill>
              <a:latin typeface="Segoe UI Light" panose="020B0502040204020203" pitchFamily="34" charset="0"/>
              <a:cs typeface="Segoe UI Light" panose="020B0502040204020203" pitchFamily="34" charset="0"/>
            </a:endParaRPr>
          </a:p>
          <a:p>
            <a:pPr marL="628650" indent="-285750" fontAlgn="ctr">
              <a:lnSpc>
                <a:spcPct val="100000"/>
              </a:lnSpc>
              <a:spcBef>
                <a:spcPts val="0"/>
              </a:spcBef>
            </a:pPr>
            <a:r>
              <a:rPr lang="en-US" sz="1600" b="1" dirty="0">
                <a:solidFill>
                  <a:srgbClr val="000000"/>
                </a:solidFill>
                <a:latin typeface="Segoe UI Light" panose="020B0502040204020203" pitchFamily="34" charset="0"/>
                <a:cs typeface="Segoe UI Light" panose="020B0502040204020203" pitchFamily="34" charset="0"/>
              </a:rPr>
              <a:t>Extending and Simplifying C++: Thoughts on pattern Matching using `is` and `as – </a:t>
            </a:r>
            <a:r>
              <a:rPr lang="en-US" sz="1600" dirty="0">
                <a:solidFill>
                  <a:srgbClr val="000000"/>
                </a:solidFill>
                <a:latin typeface="Segoe UI Light" panose="020B0502040204020203" pitchFamily="34" charset="0"/>
                <a:cs typeface="Segoe UI Light" panose="020B0502040204020203" pitchFamily="34" charset="0"/>
              </a:rPr>
              <a:t>Herb Sutter</a:t>
            </a:r>
          </a:p>
          <a:p>
            <a:pPr marL="628650" indent="-285750" fontAlgn="ctr">
              <a:lnSpc>
                <a:spcPct val="100000"/>
              </a:lnSpc>
              <a:spcBef>
                <a:spcPts val="0"/>
              </a:spcBef>
            </a:pPr>
            <a:endParaRPr lang="en-US" sz="1600" dirty="0">
              <a:solidFill>
                <a:srgbClr val="000000"/>
              </a:solidFill>
              <a:latin typeface="Segoe UI Light" panose="020B0502040204020203" pitchFamily="34" charset="0"/>
              <a:cs typeface="Segoe UI Light" panose="020B0502040204020203" pitchFamily="34" charset="0"/>
            </a:endParaRPr>
          </a:p>
          <a:p>
            <a:pPr marL="0" indent="0">
              <a:lnSpc>
                <a:spcPct val="100000"/>
              </a:lnSpc>
              <a:buNone/>
            </a:pPr>
            <a:endParaRPr lang="en-US" sz="1600" dirty="0">
              <a:latin typeface="Segoe UI Light" panose="020B0502040204020203" pitchFamily="34" charset="0"/>
              <a:cs typeface="Segoe UI Light" panose="020B0502040204020203" pitchFamily="34" charset="0"/>
            </a:endParaRPr>
          </a:p>
        </p:txBody>
      </p:sp>
      <p:sp>
        <p:nvSpPr>
          <p:cNvPr id="4" name="Content Placeholder 3">
            <a:extLst>
              <a:ext uri="{FF2B5EF4-FFF2-40B4-BE49-F238E27FC236}">
                <a16:creationId xmlns:a16="http://schemas.microsoft.com/office/drawing/2014/main" id="{0B156EA5-F4D8-4E62-99A1-1D2862C7C389}"/>
              </a:ext>
            </a:extLst>
          </p:cNvPr>
          <p:cNvSpPr txBox="1">
            <a:spLocks noGrp="1"/>
          </p:cNvSpPr>
          <p:nvPr>
            <p:ph sz="half" idx="2"/>
          </p:nvPr>
        </p:nvSpPr>
        <p:spPr>
          <a:xfrm>
            <a:off x="6153149" y="1825626"/>
            <a:ext cx="5533754" cy="4016484"/>
          </a:xfrm>
          <a:prstGeom prst="rect">
            <a:avLst/>
          </a:prstGeom>
          <a:noFill/>
        </p:spPr>
        <p:txBody>
          <a:bodyPr wrap="square">
            <a:spAutoFit/>
          </a:bodyPr>
          <a:lstStyle/>
          <a:p>
            <a:pPr marL="114300" indent="0" fontAlgn="ctr">
              <a:lnSpc>
                <a:spcPct val="100000"/>
              </a:lnSpc>
              <a:spcBef>
                <a:spcPts val="0"/>
              </a:spcBef>
              <a:buNone/>
            </a:pPr>
            <a:r>
              <a:rPr lang="en-US" sz="1600" dirty="0">
                <a:latin typeface="Segoe UI Light" panose="020B0502040204020203" pitchFamily="34" charset="0"/>
                <a:cs typeface="Segoe UI Light" panose="020B0502040204020203" pitchFamily="34" charset="0"/>
              </a:rPr>
              <a:t>Wednesday 27</a:t>
            </a:r>
            <a:r>
              <a:rPr lang="en-US" sz="1600" baseline="30000" dirty="0">
                <a:latin typeface="Segoe UI Light" panose="020B0502040204020203" pitchFamily="34" charset="0"/>
                <a:cs typeface="Segoe UI Light" panose="020B0502040204020203" pitchFamily="34" charset="0"/>
              </a:rPr>
              <a:t>th</a:t>
            </a:r>
            <a:endParaRPr lang="en-US" sz="1600" dirty="0">
              <a:latin typeface="Segoe UI Light" panose="020B0502040204020203" pitchFamily="34" charset="0"/>
              <a:cs typeface="Segoe UI Light" panose="020B0502040204020203" pitchFamily="34" charset="0"/>
            </a:endParaRPr>
          </a:p>
          <a:p>
            <a:pPr marL="628650" indent="-285750" fontAlgn="ctr">
              <a:lnSpc>
                <a:spcPct val="100000"/>
              </a:lnSpc>
            </a:pPr>
            <a:r>
              <a:rPr lang="en-US" sz="1600" b="1" dirty="0">
                <a:latin typeface="Segoe UI Light" panose="020B0502040204020203" pitchFamily="34" charset="0"/>
                <a:cs typeface="Segoe UI Light" panose="020B0502040204020203" pitchFamily="34" charset="0"/>
              </a:rPr>
              <a:t>What's New in Visual Studio: 64-bit IDE, C++20, WSL 2, and more </a:t>
            </a:r>
            <a:r>
              <a:rPr lang="en-US" sz="1600" dirty="0">
                <a:latin typeface="Segoe UI Light" panose="020B0502040204020203" pitchFamily="34" charset="0"/>
                <a:cs typeface="Segoe UI Light" panose="020B0502040204020203" pitchFamily="34" charset="0"/>
              </a:rPr>
              <a:t>– Sy Brand &amp; Marian Luparu</a:t>
            </a:r>
          </a:p>
          <a:p>
            <a:pPr marL="114300" indent="0" fontAlgn="ctr">
              <a:lnSpc>
                <a:spcPct val="100000"/>
              </a:lnSpc>
              <a:spcBef>
                <a:spcPts val="0"/>
              </a:spcBef>
              <a:buNone/>
            </a:pPr>
            <a:endParaRPr lang="en-US" sz="1600" baseline="30000" dirty="0">
              <a:latin typeface="Segoe UI Light" panose="020B0502040204020203" pitchFamily="34" charset="0"/>
              <a:cs typeface="Segoe UI Light" panose="020B0502040204020203" pitchFamily="34" charset="0"/>
            </a:endParaRPr>
          </a:p>
          <a:p>
            <a:pPr marL="114300" indent="0" fontAlgn="ctr">
              <a:lnSpc>
                <a:spcPct val="100000"/>
              </a:lnSpc>
              <a:spcBef>
                <a:spcPts val="0"/>
              </a:spcBef>
              <a:buNone/>
            </a:pPr>
            <a:endParaRPr lang="en-US" sz="1600" baseline="30000" dirty="0">
              <a:latin typeface="Segoe UI Light" panose="020B0502040204020203" pitchFamily="34" charset="0"/>
              <a:cs typeface="Segoe UI Light" panose="020B0502040204020203" pitchFamily="34" charset="0"/>
            </a:endParaRPr>
          </a:p>
          <a:p>
            <a:pPr marL="114300" indent="0" fontAlgn="ctr">
              <a:lnSpc>
                <a:spcPct val="100000"/>
              </a:lnSpc>
              <a:spcBef>
                <a:spcPts val="0"/>
              </a:spcBef>
              <a:buNone/>
            </a:pPr>
            <a:r>
              <a:rPr lang="en-US" sz="1600" dirty="0">
                <a:latin typeface="Segoe UI Light" panose="020B0502040204020203" pitchFamily="34" charset="0"/>
                <a:cs typeface="Segoe UI Light" panose="020B0502040204020203" pitchFamily="34" charset="0"/>
              </a:rPr>
              <a:t>Thursday 28</a:t>
            </a:r>
            <a:r>
              <a:rPr lang="en-US" sz="1600" baseline="30000" dirty="0">
                <a:latin typeface="Segoe UI Light" panose="020B0502040204020203" pitchFamily="34" charset="0"/>
                <a:cs typeface="Segoe UI Light" panose="020B0502040204020203" pitchFamily="34" charset="0"/>
              </a:rPr>
              <a:t>th</a:t>
            </a:r>
            <a:r>
              <a:rPr lang="en-US" sz="1600" dirty="0">
                <a:latin typeface="Segoe UI Light" panose="020B0502040204020203" pitchFamily="34" charset="0"/>
                <a:cs typeface="Segoe UI Light" panose="020B0502040204020203" pitchFamily="34" charset="0"/>
              </a:rPr>
              <a:t> </a:t>
            </a:r>
          </a:p>
          <a:p>
            <a:pPr marL="628650" indent="-285750" fontAlgn="ctr">
              <a:lnSpc>
                <a:spcPct val="100000"/>
              </a:lnSpc>
            </a:pPr>
            <a:r>
              <a:rPr lang="en-US" sz="1600" b="1" dirty="0">
                <a:latin typeface="Segoe UI Light" panose="020B0502040204020203" pitchFamily="34" charset="0"/>
                <a:cs typeface="Segoe UI Light" panose="020B0502040204020203" pitchFamily="34" charset="0"/>
              </a:rPr>
              <a:t>C++20’s &lt;chrono&gt; Calendars and Time Zones in MSVC </a:t>
            </a:r>
            <a:r>
              <a:rPr lang="en-US" sz="1600" dirty="0">
                <a:latin typeface="Segoe UI Light" panose="020B0502040204020203" pitchFamily="34" charset="0"/>
                <a:cs typeface="Segoe UI Light" panose="020B0502040204020203" pitchFamily="34" charset="0"/>
              </a:rPr>
              <a:t>– Miya Natsuhara</a:t>
            </a:r>
          </a:p>
          <a:p>
            <a:pPr marL="628650" indent="-285750" fontAlgn="ctr">
              <a:lnSpc>
                <a:spcPct val="100000"/>
              </a:lnSpc>
            </a:pPr>
            <a:r>
              <a:rPr lang="en-US" sz="1600" b="1" dirty="0">
                <a:solidFill>
                  <a:schemeClr val="accent1">
                    <a:lumMod val="75000"/>
                  </a:schemeClr>
                </a:solidFill>
                <a:latin typeface="Segoe UI Light" panose="020B0502040204020203" pitchFamily="34" charset="0"/>
                <a:cs typeface="Segoe UI Light" panose="020B0502040204020203" pitchFamily="34" charset="0"/>
              </a:rPr>
              <a:t>An Editor Can Do That? Debugging Assembly Language and GPU Kernels in Visual Studio Code </a:t>
            </a:r>
            <a:r>
              <a:rPr lang="en-US" sz="1600" dirty="0">
                <a:solidFill>
                  <a:schemeClr val="accent1">
                    <a:lumMod val="75000"/>
                  </a:schemeClr>
                </a:solidFill>
                <a:latin typeface="Segoe UI Light" panose="020B0502040204020203" pitchFamily="34" charset="0"/>
                <a:cs typeface="Segoe UI Light" panose="020B0502040204020203" pitchFamily="34" charset="0"/>
              </a:rPr>
              <a:t>– Julia Reid</a:t>
            </a:r>
          </a:p>
          <a:p>
            <a:pPr marL="628650" indent="-285750" fontAlgn="ctr">
              <a:lnSpc>
                <a:spcPct val="100000"/>
              </a:lnSpc>
            </a:pPr>
            <a:r>
              <a:rPr lang="en-US" sz="1600" b="1" dirty="0">
                <a:solidFill>
                  <a:schemeClr val="accent1">
                    <a:lumMod val="75000"/>
                  </a:schemeClr>
                </a:solidFill>
                <a:latin typeface="Segoe UI Light" panose="020B0502040204020203" pitchFamily="34" charset="0"/>
                <a:cs typeface="Segoe UI Light" panose="020B0502040204020203" pitchFamily="34" charset="0"/>
              </a:rPr>
              <a:t>Why does std::format do that? </a:t>
            </a:r>
            <a:r>
              <a:rPr lang="en-US" sz="1600" dirty="0">
                <a:solidFill>
                  <a:schemeClr val="accent1">
                    <a:lumMod val="75000"/>
                  </a:schemeClr>
                </a:solidFill>
                <a:latin typeface="Segoe UI Light" panose="020B0502040204020203" pitchFamily="34" charset="0"/>
                <a:cs typeface="Segoe UI Light" panose="020B0502040204020203" pitchFamily="34" charset="0"/>
              </a:rPr>
              <a:t>– Charlie Barto</a:t>
            </a:r>
          </a:p>
          <a:p>
            <a:pPr marL="628650" indent="-285750" fontAlgn="ctr">
              <a:lnSpc>
                <a:spcPct val="100000"/>
              </a:lnSpc>
            </a:pPr>
            <a:r>
              <a:rPr lang="en-US" sz="1600" b="1" dirty="0">
                <a:solidFill>
                  <a:schemeClr val="accent1">
                    <a:lumMod val="75000"/>
                  </a:schemeClr>
                </a:solidFill>
                <a:latin typeface="Segoe UI Light" panose="020B0502040204020203" pitchFamily="34" charset="0"/>
                <a:cs typeface="Segoe UI Light" panose="020B0502040204020203" pitchFamily="34" charset="0"/>
              </a:rPr>
              <a:t>Finding bugs using path-sensitive static analysis</a:t>
            </a:r>
            <a:r>
              <a:rPr lang="en-US" sz="1600" dirty="0">
                <a:solidFill>
                  <a:schemeClr val="accent1">
                    <a:lumMod val="75000"/>
                  </a:schemeClr>
                </a:solidFill>
                <a:latin typeface="Segoe UI Light" panose="020B0502040204020203" pitchFamily="34" charset="0"/>
                <a:cs typeface="Segoe UI Light" panose="020B0502040204020203" pitchFamily="34" charset="0"/>
              </a:rPr>
              <a:t> – Gabor Horvath (online 29</a:t>
            </a:r>
            <a:r>
              <a:rPr lang="en-US" sz="1600" baseline="30000" dirty="0">
                <a:solidFill>
                  <a:schemeClr val="accent1">
                    <a:lumMod val="75000"/>
                  </a:schemeClr>
                </a:solidFill>
                <a:latin typeface="Segoe UI Light" panose="020B0502040204020203" pitchFamily="34" charset="0"/>
                <a:cs typeface="Segoe UI Light" panose="020B0502040204020203" pitchFamily="34" charset="0"/>
              </a:rPr>
              <a:t>th</a:t>
            </a:r>
            <a:r>
              <a:rPr lang="en-US" sz="1600" dirty="0">
                <a:solidFill>
                  <a:schemeClr val="accent1">
                    <a:lumMod val="75000"/>
                  </a:schemeClr>
                </a:solidFill>
                <a:latin typeface="Segoe UI Light" panose="020B0502040204020203" pitchFamily="34" charset="0"/>
                <a:cs typeface="Segoe UI Light" panose="020B0502040204020203" pitchFamily="34" charset="0"/>
              </a:rPr>
              <a:t>)</a:t>
            </a:r>
          </a:p>
        </p:txBody>
      </p:sp>
    </p:spTree>
    <p:extLst>
      <p:ext uri="{BB962C8B-B14F-4D97-AF65-F5344CB8AC3E}">
        <p14:creationId xmlns:p14="http://schemas.microsoft.com/office/powerpoint/2010/main" val="4022047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2C987-FBAA-485E-97EF-EB623C520E02}"/>
              </a:ext>
            </a:extLst>
          </p:cNvPr>
          <p:cNvSpPr>
            <a:spLocks noGrp="1"/>
          </p:cNvSpPr>
          <p:nvPr>
            <p:ph type="title"/>
          </p:nvPr>
        </p:nvSpPr>
        <p:spPr/>
        <p:txBody>
          <a:bodyPr/>
          <a:lstStyle/>
          <a:p>
            <a:r>
              <a:rPr lang="en-US" dirty="0"/>
              <a:t>Agenda</a:t>
            </a:r>
          </a:p>
        </p:txBody>
      </p:sp>
      <p:sp>
        <p:nvSpPr>
          <p:cNvPr id="8" name="Content Placeholder 7">
            <a:extLst>
              <a:ext uri="{FF2B5EF4-FFF2-40B4-BE49-F238E27FC236}">
                <a16:creationId xmlns:a16="http://schemas.microsoft.com/office/drawing/2014/main" id="{A97A30AE-E447-4D09-92BF-7CB5EADA0356}"/>
              </a:ext>
            </a:extLst>
          </p:cNvPr>
          <p:cNvSpPr>
            <a:spLocks noGrp="1"/>
          </p:cNvSpPr>
          <p:nvPr>
            <p:ph idx="1"/>
          </p:nvPr>
        </p:nvSpPr>
        <p:spPr/>
        <p:txBody>
          <a:bodyPr>
            <a:normAutofit lnSpcReduction="10000"/>
          </a:bodyPr>
          <a:lstStyle/>
          <a:p>
            <a:r>
              <a:rPr lang="en-US" sz="2400" dirty="0">
                <a:solidFill>
                  <a:schemeClr val="accent1"/>
                </a:solidFill>
              </a:rPr>
              <a:t>Part I: Development Process</a:t>
            </a:r>
          </a:p>
          <a:p>
            <a:pPr lvl="1"/>
            <a:r>
              <a:rPr lang="en-US" sz="2000" dirty="0"/>
              <a:t>Implementing in the Open</a:t>
            </a:r>
          </a:p>
          <a:p>
            <a:pPr lvl="1"/>
            <a:r>
              <a:rPr lang="en-US" sz="2000" dirty="0"/>
              <a:t>Organization of Work</a:t>
            </a:r>
          </a:p>
          <a:p>
            <a:r>
              <a:rPr lang="en-US" sz="2400" dirty="0">
                <a:solidFill>
                  <a:schemeClr val="accent2">
                    <a:lumMod val="75000"/>
                  </a:schemeClr>
                </a:solidFill>
              </a:rPr>
              <a:t>Part II: Calendrical Types</a:t>
            </a:r>
            <a:endParaRPr lang="en-US" sz="2000" dirty="0">
              <a:solidFill>
                <a:schemeClr val="accent2">
                  <a:lumMod val="75000"/>
                </a:schemeClr>
              </a:solidFill>
            </a:endParaRPr>
          </a:p>
          <a:p>
            <a:r>
              <a:rPr lang="en-US" sz="2400" dirty="0">
                <a:solidFill>
                  <a:schemeClr val="accent3"/>
                </a:solidFill>
              </a:rPr>
              <a:t>Part III: Clocks</a:t>
            </a:r>
          </a:p>
          <a:p>
            <a:r>
              <a:rPr lang="en-US" sz="2400" dirty="0">
                <a:solidFill>
                  <a:schemeClr val="accent4"/>
                </a:solidFill>
              </a:rPr>
              <a:t>Part IV: Leap Seconds</a:t>
            </a:r>
          </a:p>
          <a:p>
            <a:pPr lvl="1"/>
            <a:r>
              <a:rPr lang="en-US" sz="2000" dirty="0"/>
              <a:t>What are leap seconds? </a:t>
            </a:r>
          </a:p>
          <a:p>
            <a:pPr lvl="1"/>
            <a:r>
              <a:rPr lang="en-US" sz="2000" dirty="0"/>
              <a:t>How did we implement them in MSVC? </a:t>
            </a:r>
          </a:p>
          <a:p>
            <a:r>
              <a:rPr lang="en-US" sz="2400" dirty="0">
                <a:solidFill>
                  <a:schemeClr val="accent5"/>
                </a:solidFill>
              </a:rPr>
              <a:t>Part V: Time Zones</a:t>
            </a:r>
          </a:p>
          <a:p>
            <a:pPr lvl="1"/>
            <a:r>
              <a:rPr lang="en-US" sz="2000" dirty="0"/>
              <a:t>Overview of [</a:t>
            </a:r>
            <a:r>
              <a:rPr lang="en-US" sz="2000" dirty="0" err="1"/>
              <a:t>time.zone</a:t>
            </a:r>
            <a:r>
              <a:rPr lang="en-US" sz="2000" dirty="0"/>
              <a:t>]</a:t>
            </a:r>
          </a:p>
          <a:p>
            <a:pPr lvl="1"/>
            <a:r>
              <a:rPr lang="en-US" sz="2000" dirty="0"/>
              <a:t>IANA database challenges</a:t>
            </a:r>
          </a:p>
          <a:p>
            <a:r>
              <a:rPr lang="en-US" sz="2400" dirty="0">
                <a:solidFill>
                  <a:schemeClr val="accent6"/>
                </a:solidFill>
              </a:rPr>
              <a:t>Part VI: Conclusion</a:t>
            </a:r>
          </a:p>
          <a:p>
            <a:pPr lvl="1"/>
            <a:endParaRPr lang="en-US" sz="1600" dirty="0"/>
          </a:p>
        </p:txBody>
      </p:sp>
      <p:sp>
        <p:nvSpPr>
          <p:cNvPr id="7" name="Slide Number Placeholder 6">
            <a:extLst>
              <a:ext uri="{FF2B5EF4-FFF2-40B4-BE49-F238E27FC236}">
                <a16:creationId xmlns:a16="http://schemas.microsoft.com/office/drawing/2014/main" id="{36B78BE7-8B3F-4DF3-B890-9C8A0A189DF2}"/>
              </a:ext>
            </a:extLst>
          </p:cNvPr>
          <p:cNvSpPr>
            <a:spLocks noGrp="1"/>
          </p:cNvSpPr>
          <p:nvPr>
            <p:ph type="sldNum" sz="quarter" idx="12"/>
          </p:nvPr>
        </p:nvSpPr>
        <p:spPr/>
        <p:txBody>
          <a:bodyPr/>
          <a:lstStyle/>
          <a:p>
            <a:fld id="{48F63A3B-78C7-47BE-AE5E-E10140E04643}" type="slidenum">
              <a:rPr lang="en-US" dirty="0"/>
              <a:t>6</a:t>
            </a:fld>
            <a:endParaRPr lang="en-US"/>
          </a:p>
        </p:txBody>
      </p:sp>
    </p:spTree>
    <p:extLst>
      <p:ext uri="{BB962C8B-B14F-4D97-AF65-F5344CB8AC3E}">
        <p14:creationId xmlns:p14="http://schemas.microsoft.com/office/powerpoint/2010/main" val="944591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E629C-33DD-48B8-BC1A-9D35B40E0B8C}"/>
              </a:ext>
            </a:extLst>
          </p:cNvPr>
          <p:cNvSpPr>
            <a:spLocks noGrp="1"/>
          </p:cNvSpPr>
          <p:nvPr>
            <p:ph type="title"/>
          </p:nvPr>
        </p:nvSpPr>
        <p:spPr/>
        <p:txBody>
          <a:bodyPr/>
          <a:lstStyle/>
          <a:p>
            <a:r>
              <a:rPr lang="en-US" b="1" dirty="0">
                <a:solidFill>
                  <a:schemeClr val="accent1"/>
                </a:solidFill>
              </a:rPr>
              <a:t>Part I: Development Process</a:t>
            </a:r>
          </a:p>
        </p:txBody>
      </p:sp>
      <p:sp>
        <p:nvSpPr>
          <p:cNvPr id="3" name="Text Placeholder 2">
            <a:extLst>
              <a:ext uri="{FF2B5EF4-FFF2-40B4-BE49-F238E27FC236}">
                <a16:creationId xmlns:a16="http://schemas.microsoft.com/office/drawing/2014/main" id="{7F76BD3F-0273-4BD9-9759-A7AC2FECBFC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602F4D5-949F-47C0-89A4-FE221E500925}"/>
              </a:ext>
            </a:extLst>
          </p:cNvPr>
          <p:cNvSpPr>
            <a:spLocks noGrp="1"/>
          </p:cNvSpPr>
          <p:nvPr>
            <p:ph type="sldNum" sz="quarter" idx="12"/>
          </p:nvPr>
        </p:nvSpPr>
        <p:spPr/>
        <p:txBody>
          <a:bodyPr/>
          <a:lstStyle/>
          <a:p>
            <a:fld id="{48F63A3B-78C7-47BE-AE5E-E10140E04643}" type="slidenum">
              <a:rPr lang="en-US" smtClean="0"/>
              <a:t>7</a:t>
            </a:fld>
            <a:endParaRPr lang="en-US"/>
          </a:p>
        </p:txBody>
      </p:sp>
    </p:spTree>
    <p:extLst>
      <p:ext uri="{BB962C8B-B14F-4D97-AF65-F5344CB8AC3E}">
        <p14:creationId xmlns:p14="http://schemas.microsoft.com/office/powerpoint/2010/main" val="3401453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4128-EE84-4BBA-93CB-071E9A27D05B}"/>
              </a:ext>
            </a:extLst>
          </p:cNvPr>
          <p:cNvSpPr>
            <a:spLocks noGrp="1"/>
          </p:cNvSpPr>
          <p:nvPr>
            <p:ph type="title"/>
          </p:nvPr>
        </p:nvSpPr>
        <p:spPr/>
        <p:txBody>
          <a:bodyPr/>
          <a:lstStyle/>
          <a:p>
            <a:r>
              <a:rPr lang="en-US" dirty="0">
                <a:solidFill>
                  <a:schemeClr val="accent1"/>
                </a:solidFill>
              </a:rPr>
              <a:t>Development Process</a:t>
            </a:r>
          </a:p>
        </p:txBody>
      </p:sp>
      <p:sp>
        <p:nvSpPr>
          <p:cNvPr id="3" name="Content Placeholder 2">
            <a:extLst>
              <a:ext uri="{FF2B5EF4-FFF2-40B4-BE49-F238E27FC236}">
                <a16:creationId xmlns:a16="http://schemas.microsoft.com/office/drawing/2014/main" id="{D06884B9-C132-4B08-8163-F2BEA79EDEFA}"/>
              </a:ext>
            </a:extLst>
          </p:cNvPr>
          <p:cNvSpPr>
            <a:spLocks noGrp="1"/>
          </p:cNvSpPr>
          <p:nvPr>
            <p:ph idx="1"/>
          </p:nvPr>
        </p:nvSpPr>
        <p:spPr/>
        <p:txBody>
          <a:bodyPr>
            <a:normAutofit fontScale="85000" lnSpcReduction="20000"/>
          </a:bodyPr>
          <a:lstStyle/>
          <a:p>
            <a:r>
              <a:rPr lang="en-US" dirty="0"/>
              <a:t>Implemented in our </a:t>
            </a:r>
            <a:r>
              <a:rPr lang="en-US" dirty="0" err="1">
                <a:hlinkClick r:id="rId3"/>
              </a:rPr>
              <a:t>microsoft</a:t>
            </a:r>
            <a:r>
              <a:rPr lang="en-US" dirty="0">
                <a:hlinkClick r:id="rId3"/>
              </a:rPr>
              <a:t>/STL</a:t>
            </a:r>
            <a:r>
              <a:rPr lang="en-US" dirty="0"/>
              <a:t> open-source GitHub repo with the help of our amazing contributors!  </a:t>
            </a:r>
          </a:p>
          <a:p>
            <a:pPr lvl="1"/>
            <a:r>
              <a:rPr lang="en-US" dirty="0"/>
              <a:t>In particular, thanks to </a:t>
            </a:r>
            <a:r>
              <a:rPr lang="en-US" dirty="0" err="1">
                <a:hlinkClick r:id="rId4"/>
              </a:rPr>
              <a:t>statementreply</a:t>
            </a:r>
            <a:r>
              <a:rPr lang="en-US" dirty="0"/>
              <a:t>, </a:t>
            </a:r>
            <a:r>
              <a:rPr lang="en-US" dirty="0">
                <a:hlinkClick r:id="rId5"/>
              </a:rPr>
              <a:t>Matt </a:t>
            </a:r>
            <a:r>
              <a:rPr lang="en-US" dirty="0" err="1">
                <a:hlinkClick r:id="rId5"/>
              </a:rPr>
              <a:t>Stephanson</a:t>
            </a:r>
            <a:r>
              <a:rPr lang="en-US" dirty="0"/>
              <a:t>, and </a:t>
            </a:r>
            <a:r>
              <a:rPr lang="en-US" dirty="0">
                <a:hlinkClick r:id="rId6"/>
              </a:rPr>
              <a:t>Daniel Marshall</a:t>
            </a:r>
            <a:endParaRPr lang="en-US" dirty="0"/>
          </a:p>
          <a:p>
            <a:pPr lvl="1"/>
            <a:endParaRPr lang="en-US" dirty="0"/>
          </a:p>
          <a:p>
            <a:r>
              <a:rPr lang="en-US" dirty="0"/>
              <a:t>A GitHub project tracking the issues, PRs, discussions, etc. related to C++20 chrono: </a:t>
            </a:r>
            <a:r>
              <a:rPr lang="en-US" dirty="0">
                <a:hlinkClick r:id="rId7"/>
              </a:rPr>
              <a:t>Extensions to &lt;chrono&gt; (github.com)</a:t>
            </a:r>
            <a:endParaRPr lang="en-US" dirty="0"/>
          </a:p>
          <a:p>
            <a:endParaRPr lang="en-US" dirty="0"/>
          </a:p>
          <a:p>
            <a:r>
              <a:rPr lang="en-US" dirty="0"/>
              <a:t>Feature branch (feature/chrono) for rapid development and collaboration</a:t>
            </a:r>
          </a:p>
          <a:p>
            <a:pPr marL="0" indent="0">
              <a:buNone/>
            </a:pPr>
            <a:endParaRPr lang="en-US" dirty="0"/>
          </a:p>
          <a:p>
            <a:r>
              <a:rPr lang="en-US" dirty="0">
                <a:hlinkClick r:id="rId8"/>
              </a:rPr>
              <a:t>Code Review Videos!</a:t>
            </a:r>
            <a:endParaRPr lang="en-US" dirty="0"/>
          </a:p>
          <a:p>
            <a:pPr lvl="1"/>
            <a:r>
              <a:rPr lang="en-US" dirty="0">
                <a:hlinkClick r:id="rId9"/>
              </a:rPr>
              <a:t>clocks, </a:t>
            </a:r>
            <a:r>
              <a:rPr lang="en-US" dirty="0" err="1">
                <a:hlinkClick r:id="rId9"/>
              </a:rPr>
              <a:t>clock_cast</a:t>
            </a:r>
            <a:r>
              <a:rPr lang="en-US" dirty="0">
                <a:hlinkClick r:id="rId9"/>
              </a:rPr>
              <a:t>, </a:t>
            </a:r>
            <a:r>
              <a:rPr lang="en-US" dirty="0" err="1">
                <a:hlinkClick r:id="rId9"/>
              </a:rPr>
              <a:t>leap_seconds</a:t>
            </a:r>
            <a:r>
              <a:rPr lang="en-US" dirty="0"/>
              <a:t> (</a:t>
            </a:r>
            <a:r>
              <a:rPr lang="en-US" dirty="0">
                <a:hlinkClick r:id="rId9"/>
              </a:rPr>
              <a:t>https://youtu.be/WX3OmVu4lAs</a:t>
            </a:r>
            <a:r>
              <a:rPr lang="en-US" dirty="0"/>
              <a:t>)</a:t>
            </a:r>
          </a:p>
          <a:p>
            <a:pPr lvl="1"/>
            <a:r>
              <a:rPr lang="en-US" dirty="0" err="1">
                <a:hlinkClick r:id="rId10"/>
              </a:rPr>
              <a:t>time_zone</a:t>
            </a:r>
            <a:r>
              <a:rPr lang="en-US" dirty="0">
                <a:hlinkClick r:id="rId10"/>
              </a:rPr>
              <a:t> and </a:t>
            </a:r>
            <a:r>
              <a:rPr lang="en-US" dirty="0" err="1">
                <a:hlinkClick r:id="rId10"/>
              </a:rPr>
              <a:t>time_zone_link</a:t>
            </a:r>
            <a:r>
              <a:rPr lang="en-US" dirty="0"/>
              <a:t>  (</a:t>
            </a:r>
            <a:r>
              <a:rPr lang="en-US" dirty="0">
                <a:hlinkClick r:id="rId10"/>
              </a:rPr>
              <a:t>https://youtu.be/MODhhr7m-5s</a:t>
            </a:r>
            <a:r>
              <a:rPr lang="en-US" dirty="0"/>
              <a:t>)</a:t>
            </a:r>
          </a:p>
          <a:p>
            <a:pPr lvl="1"/>
            <a:r>
              <a:rPr lang="en-US" dirty="0" err="1">
                <a:hlinkClick r:id="rId11"/>
              </a:rPr>
              <a:t>system_clock</a:t>
            </a:r>
            <a:r>
              <a:rPr lang="en-US" dirty="0">
                <a:hlinkClick r:id="rId11"/>
              </a:rPr>
              <a:t>::now(), </a:t>
            </a:r>
            <a:r>
              <a:rPr lang="en-US" dirty="0" err="1">
                <a:hlinkClick r:id="rId11"/>
              </a:rPr>
              <a:t>file_clock</a:t>
            </a:r>
            <a:r>
              <a:rPr lang="en-US" dirty="0">
                <a:hlinkClick r:id="rId11"/>
              </a:rPr>
              <a:t>, leap second awareness</a:t>
            </a:r>
            <a:r>
              <a:rPr lang="en-US" dirty="0"/>
              <a:t> (</a:t>
            </a:r>
            <a:r>
              <a:rPr lang="en-US" dirty="0">
                <a:hlinkClick r:id="rId11"/>
              </a:rPr>
              <a:t>https://youtu.be/c7DT28TV0AY</a:t>
            </a:r>
            <a:r>
              <a:rPr lang="en-US" dirty="0"/>
              <a:t>)</a:t>
            </a:r>
          </a:p>
        </p:txBody>
      </p:sp>
      <p:sp>
        <p:nvSpPr>
          <p:cNvPr id="4" name="Slide Number Placeholder 3">
            <a:extLst>
              <a:ext uri="{FF2B5EF4-FFF2-40B4-BE49-F238E27FC236}">
                <a16:creationId xmlns:a16="http://schemas.microsoft.com/office/drawing/2014/main" id="{AB1757BF-E40C-4D5A-B856-A5B1D69FE4A9}"/>
              </a:ext>
            </a:extLst>
          </p:cNvPr>
          <p:cNvSpPr>
            <a:spLocks noGrp="1"/>
          </p:cNvSpPr>
          <p:nvPr>
            <p:ph type="sldNum" sz="quarter" idx="12"/>
          </p:nvPr>
        </p:nvSpPr>
        <p:spPr/>
        <p:txBody>
          <a:bodyPr/>
          <a:lstStyle/>
          <a:p>
            <a:fld id="{48F63A3B-78C7-47BE-AE5E-E10140E04643}" type="slidenum">
              <a:rPr lang="en-US" smtClean="0"/>
              <a:pPr/>
              <a:t>8</a:t>
            </a:fld>
            <a:endParaRPr lang="en-US" dirty="0"/>
          </a:p>
        </p:txBody>
      </p:sp>
    </p:spTree>
    <p:extLst>
      <p:ext uri="{BB962C8B-B14F-4D97-AF65-F5344CB8AC3E}">
        <p14:creationId xmlns:p14="http://schemas.microsoft.com/office/powerpoint/2010/main" val="302375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C945-5059-4281-BFB1-362F26BA09E1}"/>
              </a:ext>
            </a:extLst>
          </p:cNvPr>
          <p:cNvSpPr>
            <a:spLocks noGrp="1"/>
          </p:cNvSpPr>
          <p:nvPr>
            <p:ph type="title"/>
          </p:nvPr>
        </p:nvSpPr>
        <p:spPr/>
        <p:txBody>
          <a:bodyPr/>
          <a:lstStyle/>
          <a:p>
            <a:r>
              <a:rPr lang="en-US" b="1" dirty="0">
                <a:solidFill>
                  <a:schemeClr val="accent2">
                    <a:lumMod val="75000"/>
                  </a:schemeClr>
                </a:solidFill>
              </a:rPr>
              <a:t>Part II: Calendrical Types</a:t>
            </a:r>
          </a:p>
        </p:txBody>
      </p:sp>
      <p:sp>
        <p:nvSpPr>
          <p:cNvPr id="3" name="Text Placeholder 2">
            <a:extLst>
              <a:ext uri="{FF2B5EF4-FFF2-40B4-BE49-F238E27FC236}">
                <a16:creationId xmlns:a16="http://schemas.microsoft.com/office/drawing/2014/main" id="{E80E204B-D980-4E82-B9CC-3FE2F335B26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0E87A99-E31E-4FA7-9B37-333C072E7DA0}"/>
              </a:ext>
            </a:extLst>
          </p:cNvPr>
          <p:cNvSpPr>
            <a:spLocks noGrp="1"/>
          </p:cNvSpPr>
          <p:nvPr>
            <p:ph type="sldNum" sz="quarter" idx="12"/>
          </p:nvPr>
        </p:nvSpPr>
        <p:spPr/>
        <p:txBody>
          <a:bodyPr/>
          <a:lstStyle/>
          <a:p>
            <a:fld id="{48F63A3B-78C7-47BE-AE5E-E10140E04643}" type="slidenum">
              <a:rPr lang="en-US" smtClean="0"/>
              <a:t>9</a:t>
            </a:fld>
            <a:endParaRPr lang="en-US"/>
          </a:p>
        </p:txBody>
      </p:sp>
    </p:spTree>
    <p:extLst>
      <p:ext uri="{BB962C8B-B14F-4D97-AF65-F5344CB8AC3E}">
        <p14:creationId xmlns:p14="http://schemas.microsoft.com/office/powerpoint/2010/main" val="32438120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office theme</Template>
  <TotalTime>13515</TotalTime>
  <Words>6881</Words>
  <Application>Microsoft Office PowerPoint</Application>
  <PresentationFormat>Widescreen</PresentationFormat>
  <Paragraphs>952</Paragraphs>
  <Slides>55</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Calibri</vt:lpstr>
      <vt:lpstr>Calibri Light</vt:lpstr>
      <vt:lpstr>Consolas</vt:lpstr>
      <vt:lpstr>Segoe UI Light</vt:lpstr>
      <vt:lpstr>Office Theme</vt:lpstr>
      <vt:lpstr>PowerPoint Presentation</vt:lpstr>
      <vt:lpstr>C++20’s &lt;chrono&gt; Calendars and Time Zones in MSVC</vt:lpstr>
      <vt:lpstr>Welcome to CppCon 2021!</vt:lpstr>
      <vt:lpstr>Before we begin... </vt:lpstr>
      <vt:lpstr>About Me: </vt:lpstr>
      <vt:lpstr>Agenda</vt:lpstr>
      <vt:lpstr>Part I: Development Process</vt:lpstr>
      <vt:lpstr>Development Process</vt:lpstr>
      <vt:lpstr>Part II: Calendrical Types</vt:lpstr>
      <vt:lpstr>Calendrical Types ([time.cal])</vt:lpstr>
      <vt:lpstr>Some examples: Simple Calendrical Types</vt:lpstr>
      <vt:lpstr>Some examples: Simple Calendrical Types (continued)</vt:lpstr>
      <vt:lpstr>Some examples: Compound Calendrical Types</vt:lpstr>
      <vt:lpstr>Some examples: operator/ with new chrono literals</vt:lpstr>
      <vt:lpstr>Full example</vt:lpstr>
      <vt:lpstr>Why calendrical types? Type Safety</vt:lpstr>
      <vt:lpstr>Why calendrical types? Abstraction</vt:lpstr>
      <vt:lpstr>Part III: Clocks</vt:lpstr>
      <vt:lpstr>What is a clock?</vt:lpstr>
      <vt:lpstr>C++20’s chrono adds several new clocks ([time.clock])</vt:lpstr>
      <vt:lpstr>C++20’s chrono adds several new clocks ([time.clock])</vt:lpstr>
      <vt:lpstr>Why have all these different clocks? </vt:lpstr>
      <vt:lpstr>local_t…the pseudo clock</vt:lpstr>
      <vt:lpstr>clock_cast</vt:lpstr>
      <vt:lpstr>Part IV: Leap Seconds</vt:lpstr>
      <vt:lpstr>What is a leap second? </vt:lpstr>
      <vt:lpstr>Types of leap seconds</vt:lpstr>
      <vt:lpstr>Back to Part III: Clocks</vt:lpstr>
      <vt:lpstr>clock_cast example</vt:lpstr>
      <vt:lpstr>Back to Part IV: Leap Seconds</vt:lpstr>
      <vt:lpstr>The leap second story in MSVC…</vt:lpstr>
      <vt:lpstr>The leap second story in MSVC…</vt:lpstr>
      <vt:lpstr>The leap second story in MSVC…how we implement it</vt:lpstr>
      <vt:lpstr>The leap second story in MSVC…(sources)</vt:lpstr>
      <vt:lpstr>Part V: Time Zones</vt:lpstr>
      <vt:lpstr>Time Zones ([time.zone])</vt:lpstr>
      <vt:lpstr>time_zone</vt:lpstr>
      <vt:lpstr>zoned_time</vt:lpstr>
      <vt:lpstr>sys_time and local_time conversions</vt:lpstr>
      <vt:lpstr>sys_time and local_time conversions</vt:lpstr>
      <vt:lpstr>ambiguous_local_time example</vt:lpstr>
      <vt:lpstr>nonexistent_local_time example</vt:lpstr>
      <vt:lpstr>tzdb</vt:lpstr>
      <vt:lpstr>Getting a tzdb</vt:lpstr>
      <vt:lpstr>tzdb example</vt:lpstr>
      <vt:lpstr>Where does this data come from? </vt:lpstr>
      <vt:lpstr>The MSVC story for time zone data</vt:lpstr>
      <vt:lpstr>The MSVC story for time zone data</vt:lpstr>
      <vt:lpstr>The MSVC story for time zone data</vt:lpstr>
      <vt:lpstr>Differences between IANA and ICU time zone data</vt:lpstr>
      <vt:lpstr>Part VI: Conclusion</vt:lpstr>
      <vt:lpstr>Takeaways</vt:lpstr>
      <vt:lpstr>Questions? </vt:lpstr>
      <vt:lpstr>Enjoy the rest of the conference!</vt:lpstr>
      <vt:lpstr>Our Sessions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Miya Natsuhara</cp:lastModifiedBy>
  <cp:revision>1</cp:revision>
  <dcterms:created xsi:type="dcterms:W3CDTF">2021-10-13T22:43:25Z</dcterms:created>
  <dcterms:modified xsi:type="dcterms:W3CDTF">2021-10-28T14:13:33Z</dcterms:modified>
</cp:coreProperties>
</file>